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9899650" cy="6875463"/>
  <p:notesSz cx="6858000" cy="9144000"/>
  <p:embeddedFontLst>
    <p:embeddedFont>
      <p:font typeface="Arial Black" panose="020B0A04020102020204" pitchFamily="34" charset="0"/>
      <p:bold r:id="rId16"/>
    </p:embeddedFont>
    <p:embeddedFont>
      <p:font typeface="Stardos Stencil" panose="020B0600000101010101" charset="0"/>
      <p:regular r:id="rId17"/>
      <p:bold r:id="rId18"/>
    </p:embeddedFont>
    <p:embeddedFont>
      <p:font typeface="SimSun" panose="02010600030101010101" pitchFamily="2" charset="-122"/>
      <p:regular r:id="rId19"/>
    </p:embeddedFont>
    <p:embeddedFont>
      <p:font typeface="SimSun" panose="02010600030101010101" pitchFamily="2" charset="-122"/>
      <p:regular r:id="rId19"/>
    </p:embeddedFont>
    <p:embeddedFont>
      <p:font typeface="Calibri" panose="020F0502020204030204" pitchFamily="34" charset="0"/>
      <p:regular r:id="rId20"/>
      <p:bold r:id="rId21"/>
      <p:italic r:id="rId22"/>
      <p:boldItalic r:id="rId23"/>
    </p:embeddedFont>
    <p:embeddedFont>
      <p:font typeface="맑은 고딕" panose="020B0503020000020004" pitchFamily="50" charset="-127"/>
      <p:regular r:id="rId24"/>
      <p:bold r:id="rId25"/>
    </p:embeddedFont>
    <p:embeddedFont>
      <p:font typeface="맑은 고딕" panose="020B0503020000020004" pitchFamily="50" charset="-127"/>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D"/>
    <a:srgbClr val="9A9B9B"/>
    <a:srgbClr val="FAFFF3"/>
    <a:srgbClr val="FFFFF1"/>
    <a:srgbClr val="FAFDFD"/>
    <a:srgbClr val="FDFEFF"/>
    <a:srgbClr val="FDFFF2"/>
    <a:srgbClr val="FFFFFF"/>
    <a:srgbClr val="FDFEF8"/>
    <a:srgbClr val="FFF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9" d="100"/>
          <a:sy n="159" d="100"/>
        </p:scale>
        <p:origin x="1470" y="150"/>
      </p:cViewPr>
      <p:guideLst>
        <p:guide orient="horz" pos="2165"/>
        <p:guide pos="3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3: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8: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474" y="1125221"/>
            <a:ext cx="8414703" cy="2393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15"/>
              <a:buFont typeface="Calibri"/>
              <a:buNone/>
              <a:defRPr sz="6015">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subTitle" idx="1"/>
          </p:nvPr>
        </p:nvSpPr>
        <p:spPr>
          <a:xfrm>
            <a:off x="1237456" y="3611210"/>
            <a:ext cx="7424738" cy="165997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3"/>
              </a:spcBef>
              <a:spcAft>
                <a:spcPts val="0"/>
              </a:spcAft>
              <a:buClr>
                <a:schemeClr val="dk1"/>
              </a:buClr>
              <a:buSzPts val="2406"/>
              <a:buNone/>
              <a:defRPr sz="2406">
                <a:latin typeface="SimSun" panose="02010600030101010101" pitchFamily="2" charset="-122"/>
              </a:defRPr>
            </a:lvl1pPr>
            <a:lvl2pPr lvl="1" algn="ctr">
              <a:lnSpc>
                <a:spcPct val="90000"/>
              </a:lnSpc>
              <a:spcBef>
                <a:spcPts val="501"/>
              </a:spcBef>
              <a:spcAft>
                <a:spcPts val="0"/>
              </a:spcAft>
              <a:buClr>
                <a:schemeClr val="dk1"/>
              </a:buClr>
              <a:buSzPts val="2005"/>
              <a:buNone/>
              <a:defRPr sz="2004"/>
            </a:lvl2pPr>
            <a:lvl3pPr lvl="2" algn="ctr">
              <a:lnSpc>
                <a:spcPct val="90000"/>
              </a:lnSpc>
              <a:spcBef>
                <a:spcPts val="501"/>
              </a:spcBef>
              <a:spcAft>
                <a:spcPts val="0"/>
              </a:spcAft>
              <a:buClr>
                <a:schemeClr val="dk1"/>
              </a:buClr>
              <a:buSzPts val="1805"/>
              <a:buNone/>
              <a:defRPr sz="1804"/>
            </a:lvl3pPr>
            <a:lvl4pPr lvl="3" algn="ctr">
              <a:lnSpc>
                <a:spcPct val="90000"/>
              </a:lnSpc>
              <a:spcBef>
                <a:spcPts val="501"/>
              </a:spcBef>
              <a:spcAft>
                <a:spcPts val="0"/>
              </a:spcAft>
              <a:buClr>
                <a:schemeClr val="dk1"/>
              </a:buClr>
              <a:buSzPts val="1604"/>
              <a:buNone/>
              <a:defRPr sz="1604"/>
            </a:lvl4pPr>
            <a:lvl5pPr lvl="4" algn="ctr">
              <a:lnSpc>
                <a:spcPct val="90000"/>
              </a:lnSpc>
              <a:spcBef>
                <a:spcPts val="501"/>
              </a:spcBef>
              <a:spcAft>
                <a:spcPts val="0"/>
              </a:spcAft>
              <a:buClr>
                <a:schemeClr val="dk1"/>
              </a:buClr>
              <a:buSzPts val="1604"/>
              <a:buNone/>
              <a:defRPr sz="1604"/>
            </a:lvl5pPr>
            <a:lvl6pPr lvl="5" algn="ctr">
              <a:lnSpc>
                <a:spcPct val="90000"/>
              </a:lnSpc>
              <a:spcBef>
                <a:spcPts val="501"/>
              </a:spcBef>
              <a:spcAft>
                <a:spcPts val="0"/>
              </a:spcAft>
              <a:buClr>
                <a:schemeClr val="dk1"/>
              </a:buClr>
              <a:buSzPts val="1604"/>
              <a:buNone/>
              <a:defRPr sz="1604"/>
            </a:lvl6pPr>
            <a:lvl7pPr lvl="6" algn="ctr">
              <a:lnSpc>
                <a:spcPct val="90000"/>
              </a:lnSpc>
              <a:spcBef>
                <a:spcPts val="501"/>
              </a:spcBef>
              <a:spcAft>
                <a:spcPts val="0"/>
              </a:spcAft>
              <a:buClr>
                <a:schemeClr val="dk1"/>
              </a:buClr>
              <a:buSzPts val="1604"/>
              <a:buNone/>
              <a:defRPr sz="1604"/>
            </a:lvl7pPr>
            <a:lvl8pPr lvl="7" algn="ctr">
              <a:lnSpc>
                <a:spcPct val="90000"/>
              </a:lnSpc>
              <a:spcBef>
                <a:spcPts val="501"/>
              </a:spcBef>
              <a:spcAft>
                <a:spcPts val="0"/>
              </a:spcAft>
              <a:buClr>
                <a:schemeClr val="dk1"/>
              </a:buClr>
              <a:buSzPts val="1604"/>
              <a:buNone/>
              <a:defRPr sz="1604"/>
            </a:lvl8pPr>
            <a:lvl9pPr lvl="8" algn="ctr">
              <a:lnSpc>
                <a:spcPct val="90000"/>
              </a:lnSpc>
              <a:spcBef>
                <a:spcPts val="501"/>
              </a:spcBef>
              <a:spcAft>
                <a:spcPts val="0"/>
              </a:spcAft>
              <a:buClr>
                <a:schemeClr val="dk1"/>
              </a:buClr>
              <a:buSzPts val="1604"/>
              <a:buNone/>
              <a:defRPr sz="1604"/>
            </a:lvl9pPr>
          </a:lstStyle>
          <a:p>
            <a:endParaRPr dirty="0"/>
          </a:p>
        </p:txBody>
      </p:sp>
      <p:sp>
        <p:nvSpPr>
          <p:cNvPr id="18" name="Google Shape;18;p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19" name="Google Shape;19;p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0" name="Google Shape;20;p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1"/>
          <p:cNvSpPr txBox="1">
            <a:spLocks noGrp="1"/>
          </p:cNvSpPr>
          <p:nvPr>
            <p:ph type="body" idx="1"/>
          </p:nvPr>
        </p:nvSpPr>
        <p:spPr>
          <a:xfrm rot="5400000">
            <a:off x="2768616" y="-257741"/>
            <a:ext cx="4362418" cy="85384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75" name="Google Shape;75;p1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6" name="Google Shape;76;p1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7" name="Google Shape;77;p1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38425" y="2212067"/>
            <a:ext cx="5826637" cy="2134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2"/>
          <p:cNvSpPr txBox="1">
            <a:spLocks noGrp="1"/>
          </p:cNvSpPr>
          <p:nvPr>
            <p:ph type="body" idx="1"/>
          </p:nvPr>
        </p:nvSpPr>
        <p:spPr>
          <a:xfrm rot="5400000">
            <a:off x="907329" y="139329"/>
            <a:ext cx="5826637" cy="628009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81" name="Google Shape;81;p1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82" name="Google Shape;82;p1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83" name="Google Shape;83;p1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24" name="Google Shape;24;p3"/>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5" name="Google Shape;25;p3"/>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6" name="Google Shape;26;p3"/>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75445" y="1714093"/>
            <a:ext cx="8538448" cy="28600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15"/>
              <a:buFont typeface="Calibri"/>
              <a:buNone/>
              <a:defRPr sz="6015">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675445" y="4601151"/>
            <a:ext cx="8538448" cy="15040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2406"/>
              <a:buNone/>
              <a:defRPr sz="2406">
                <a:solidFill>
                  <a:schemeClr val="dk1"/>
                </a:solidFill>
                <a:latin typeface="SimSun" panose="02010600030101010101" pitchFamily="2" charset="-122"/>
              </a:defRPr>
            </a:lvl1pPr>
            <a:lvl2pPr marL="914400" lvl="1" indent="-228600" algn="l">
              <a:lnSpc>
                <a:spcPct val="90000"/>
              </a:lnSpc>
              <a:spcBef>
                <a:spcPts val="501"/>
              </a:spcBef>
              <a:spcAft>
                <a:spcPts val="0"/>
              </a:spcAft>
              <a:buClr>
                <a:srgbClr val="888888"/>
              </a:buClr>
              <a:buSzPts val="2005"/>
              <a:buNone/>
              <a:defRPr sz="2004">
                <a:solidFill>
                  <a:srgbClr val="888888"/>
                </a:solidFill>
              </a:defRPr>
            </a:lvl2pPr>
            <a:lvl3pPr marL="1371600" lvl="2" indent="-228600" algn="l">
              <a:lnSpc>
                <a:spcPct val="90000"/>
              </a:lnSpc>
              <a:spcBef>
                <a:spcPts val="501"/>
              </a:spcBef>
              <a:spcAft>
                <a:spcPts val="0"/>
              </a:spcAft>
              <a:buClr>
                <a:srgbClr val="888888"/>
              </a:buClr>
              <a:buSzPts val="1805"/>
              <a:buNone/>
              <a:defRPr sz="1804">
                <a:solidFill>
                  <a:srgbClr val="888888"/>
                </a:solidFill>
              </a:defRPr>
            </a:lvl3pPr>
            <a:lvl4pPr marL="1828800" lvl="3" indent="-228600" algn="l">
              <a:lnSpc>
                <a:spcPct val="90000"/>
              </a:lnSpc>
              <a:spcBef>
                <a:spcPts val="501"/>
              </a:spcBef>
              <a:spcAft>
                <a:spcPts val="0"/>
              </a:spcAft>
              <a:buClr>
                <a:srgbClr val="888888"/>
              </a:buClr>
              <a:buSzPts val="1604"/>
              <a:buNone/>
              <a:defRPr sz="1604">
                <a:solidFill>
                  <a:srgbClr val="888888"/>
                </a:solidFill>
              </a:defRPr>
            </a:lvl4pPr>
            <a:lvl5pPr marL="2286000" lvl="4" indent="-228600" algn="l">
              <a:lnSpc>
                <a:spcPct val="90000"/>
              </a:lnSpc>
              <a:spcBef>
                <a:spcPts val="501"/>
              </a:spcBef>
              <a:spcAft>
                <a:spcPts val="0"/>
              </a:spcAft>
              <a:buClr>
                <a:srgbClr val="888888"/>
              </a:buClr>
              <a:buSzPts val="1604"/>
              <a:buNone/>
              <a:defRPr sz="1604">
                <a:solidFill>
                  <a:srgbClr val="888888"/>
                </a:solidFill>
              </a:defRPr>
            </a:lvl5pPr>
            <a:lvl6pPr marL="2743200" lvl="5" indent="-228600" algn="l">
              <a:lnSpc>
                <a:spcPct val="90000"/>
              </a:lnSpc>
              <a:spcBef>
                <a:spcPts val="501"/>
              </a:spcBef>
              <a:spcAft>
                <a:spcPts val="0"/>
              </a:spcAft>
              <a:buClr>
                <a:srgbClr val="888888"/>
              </a:buClr>
              <a:buSzPts val="1604"/>
              <a:buNone/>
              <a:defRPr sz="1604">
                <a:solidFill>
                  <a:srgbClr val="888888"/>
                </a:solidFill>
              </a:defRPr>
            </a:lvl6pPr>
            <a:lvl7pPr marL="3200400" lvl="6" indent="-228600" algn="l">
              <a:lnSpc>
                <a:spcPct val="90000"/>
              </a:lnSpc>
              <a:spcBef>
                <a:spcPts val="501"/>
              </a:spcBef>
              <a:spcAft>
                <a:spcPts val="0"/>
              </a:spcAft>
              <a:buClr>
                <a:srgbClr val="888888"/>
              </a:buClr>
              <a:buSzPts val="1604"/>
              <a:buNone/>
              <a:defRPr sz="1604">
                <a:solidFill>
                  <a:srgbClr val="888888"/>
                </a:solidFill>
              </a:defRPr>
            </a:lvl7pPr>
            <a:lvl8pPr marL="3657600" lvl="7" indent="-228600" algn="l">
              <a:lnSpc>
                <a:spcPct val="90000"/>
              </a:lnSpc>
              <a:spcBef>
                <a:spcPts val="501"/>
              </a:spcBef>
              <a:spcAft>
                <a:spcPts val="0"/>
              </a:spcAft>
              <a:buClr>
                <a:srgbClr val="888888"/>
              </a:buClr>
              <a:buSzPts val="1604"/>
              <a:buNone/>
              <a:defRPr sz="1604">
                <a:solidFill>
                  <a:srgbClr val="888888"/>
                </a:solidFill>
              </a:defRPr>
            </a:lvl8pPr>
            <a:lvl9pPr marL="4114800" lvl="8" indent="-228600" algn="l">
              <a:lnSpc>
                <a:spcPct val="90000"/>
              </a:lnSpc>
              <a:spcBef>
                <a:spcPts val="501"/>
              </a:spcBef>
              <a:spcAft>
                <a:spcPts val="0"/>
              </a:spcAft>
              <a:buClr>
                <a:srgbClr val="888888"/>
              </a:buClr>
              <a:buSzPts val="1604"/>
              <a:buNone/>
              <a:defRPr sz="1604">
                <a:solidFill>
                  <a:srgbClr val="888888"/>
                </a:solidFill>
              </a:defRPr>
            </a:lvl9pPr>
          </a:lstStyle>
          <a:p>
            <a:endParaRPr dirty="0"/>
          </a:p>
        </p:txBody>
      </p:sp>
      <p:sp>
        <p:nvSpPr>
          <p:cNvPr id="30" name="Google Shape;30;p4"/>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1" name="Google Shape;31;p4"/>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2" name="Google Shape;32;p4"/>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5"/>
          <p:cNvSpPr txBox="1">
            <a:spLocks noGrp="1"/>
          </p:cNvSpPr>
          <p:nvPr>
            <p:ph type="body" idx="1"/>
          </p:nvPr>
        </p:nvSpPr>
        <p:spPr>
          <a:xfrm>
            <a:off x="680601"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36" name="Google Shape;36;p5"/>
          <p:cNvSpPr txBox="1">
            <a:spLocks noGrp="1"/>
          </p:cNvSpPr>
          <p:nvPr>
            <p:ph type="body" idx="2"/>
          </p:nvPr>
        </p:nvSpPr>
        <p:spPr>
          <a:xfrm>
            <a:off x="5011698"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37" name="Google Shape;37;p5"/>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8" name="Google Shape;38;p5"/>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9" name="Google Shape;39;p5"/>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890"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6"/>
          <p:cNvSpPr txBox="1">
            <a:spLocks noGrp="1"/>
          </p:cNvSpPr>
          <p:nvPr>
            <p:ph type="body" idx="1"/>
          </p:nvPr>
        </p:nvSpPr>
        <p:spPr>
          <a:xfrm>
            <a:off x="681892" y="1685444"/>
            <a:ext cx="4188015"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atin typeface="SimSun" panose="02010600030101010101" pitchFamily="2" charset="-122"/>
              </a:defRPr>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dirty="0"/>
          </a:p>
        </p:txBody>
      </p:sp>
      <p:sp>
        <p:nvSpPr>
          <p:cNvPr id="43" name="Google Shape;43;p6"/>
          <p:cNvSpPr txBox="1">
            <a:spLocks noGrp="1"/>
          </p:cNvSpPr>
          <p:nvPr>
            <p:ph type="body" idx="2"/>
          </p:nvPr>
        </p:nvSpPr>
        <p:spPr>
          <a:xfrm>
            <a:off x="681892" y="2511454"/>
            <a:ext cx="4188015"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44" name="Google Shape;44;p6"/>
          <p:cNvSpPr txBox="1">
            <a:spLocks noGrp="1"/>
          </p:cNvSpPr>
          <p:nvPr>
            <p:ph type="body" idx="3"/>
          </p:nvPr>
        </p:nvSpPr>
        <p:spPr>
          <a:xfrm>
            <a:off x="5011698" y="1685444"/>
            <a:ext cx="4208641"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atin typeface="SimSun" panose="02010600030101010101" pitchFamily="2" charset="-122"/>
              </a:defRPr>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dirty="0"/>
          </a:p>
        </p:txBody>
      </p:sp>
      <p:sp>
        <p:nvSpPr>
          <p:cNvPr id="45" name="Google Shape;45;p6"/>
          <p:cNvSpPr txBox="1">
            <a:spLocks noGrp="1"/>
          </p:cNvSpPr>
          <p:nvPr>
            <p:ph type="body" idx="4"/>
          </p:nvPr>
        </p:nvSpPr>
        <p:spPr>
          <a:xfrm>
            <a:off x="5011698" y="2511454"/>
            <a:ext cx="4208641"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46" name="Google Shape;46;p6"/>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47" name="Google Shape;47;p6"/>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48" name="Google Shape;48;p6"/>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7"/>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2" name="Google Shape;52;p7"/>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3" name="Google Shape;53;p7"/>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6" name="Google Shape;56;p8"/>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7" name="Google Shape;57;p8"/>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9"/>
          <p:cNvSpPr txBox="1">
            <a:spLocks noGrp="1"/>
          </p:cNvSpPr>
          <p:nvPr>
            <p:ph type="body" idx="1"/>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L="457200" lvl="0" indent="-432308" algn="l">
              <a:lnSpc>
                <a:spcPct val="90000"/>
              </a:lnSpc>
              <a:spcBef>
                <a:spcPts val="1003"/>
              </a:spcBef>
              <a:spcAft>
                <a:spcPts val="0"/>
              </a:spcAft>
              <a:buClr>
                <a:schemeClr val="dk1"/>
              </a:buClr>
              <a:buSzPts val="3208"/>
              <a:buChar char="•"/>
              <a:defRPr sz="3208">
                <a:latin typeface="SimSun" panose="02010600030101010101" pitchFamily="2" charset="-122"/>
              </a:defRPr>
            </a:lvl1pPr>
            <a:lvl2pPr marL="914400" lvl="1" indent="-406844" algn="l">
              <a:lnSpc>
                <a:spcPct val="90000"/>
              </a:lnSpc>
              <a:spcBef>
                <a:spcPts val="501"/>
              </a:spcBef>
              <a:spcAft>
                <a:spcPts val="0"/>
              </a:spcAft>
              <a:buClr>
                <a:schemeClr val="dk1"/>
              </a:buClr>
              <a:buSzPts val="2807"/>
              <a:buChar char="•"/>
              <a:defRPr sz="2807"/>
            </a:lvl2pPr>
            <a:lvl3pPr marL="1371600" lvl="2" indent="-381381" algn="l">
              <a:lnSpc>
                <a:spcPct val="90000"/>
              </a:lnSpc>
              <a:spcBef>
                <a:spcPts val="501"/>
              </a:spcBef>
              <a:spcAft>
                <a:spcPts val="0"/>
              </a:spcAft>
              <a:buClr>
                <a:schemeClr val="dk1"/>
              </a:buClr>
              <a:buSzPts val="2406"/>
              <a:buChar char="•"/>
              <a:defRPr sz="2406"/>
            </a:lvl3pPr>
            <a:lvl4pPr marL="1828800" lvl="3" indent="-355917" algn="l">
              <a:lnSpc>
                <a:spcPct val="90000"/>
              </a:lnSpc>
              <a:spcBef>
                <a:spcPts val="501"/>
              </a:spcBef>
              <a:spcAft>
                <a:spcPts val="0"/>
              </a:spcAft>
              <a:buClr>
                <a:schemeClr val="dk1"/>
              </a:buClr>
              <a:buSzPts val="2005"/>
              <a:buChar char="•"/>
              <a:defRPr sz="2004"/>
            </a:lvl4pPr>
            <a:lvl5pPr marL="2286000" lvl="4" indent="-355917" algn="l">
              <a:lnSpc>
                <a:spcPct val="90000"/>
              </a:lnSpc>
              <a:spcBef>
                <a:spcPts val="501"/>
              </a:spcBef>
              <a:spcAft>
                <a:spcPts val="0"/>
              </a:spcAft>
              <a:buClr>
                <a:schemeClr val="dk1"/>
              </a:buClr>
              <a:buSzPts val="2005"/>
              <a:buChar char="•"/>
              <a:defRPr sz="2004"/>
            </a:lvl5pPr>
            <a:lvl6pPr marL="2743200" lvl="5" indent="-355917" algn="l">
              <a:lnSpc>
                <a:spcPct val="90000"/>
              </a:lnSpc>
              <a:spcBef>
                <a:spcPts val="501"/>
              </a:spcBef>
              <a:spcAft>
                <a:spcPts val="0"/>
              </a:spcAft>
              <a:buClr>
                <a:schemeClr val="dk1"/>
              </a:buClr>
              <a:buSzPts val="2005"/>
              <a:buChar char="•"/>
              <a:defRPr sz="2004"/>
            </a:lvl6pPr>
            <a:lvl7pPr marL="3200400" lvl="6" indent="-355917" algn="l">
              <a:lnSpc>
                <a:spcPct val="90000"/>
              </a:lnSpc>
              <a:spcBef>
                <a:spcPts val="501"/>
              </a:spcBef>
              <a:spcAft>
                <a:spcPts val="0"/>
              </a:spcAft>
              <a:buClr>
                <a:schemeClr val="dk1"/>
              </a:buClr>
              <a:buSzPts val="2005"/>
              <a:buChar char="•"/>
              <a:defRPr sz="2004"/>
            </a:lvl7pPr>
            <a:lvl8pPr marL="3657600" lvl="7" indent="-355917" algn="l">
              <a:lnSpc>
                <a:spcPct val="90000"/>
              </a:lnSpc>
              <a:spcBef>
                <a:spcPts val="501"/>
              </a:spcBef>
              <a:spcAft>
                <a:spcPts val="0"/>
              </a:spcAft>
              <a:buClr>
                <a:schemeClr val="dk1"/>
              </a:buClr>
              <a:buSzPts val="2005"/>
              <a:buChar char="•"/>
              <a:defRPr sz="2004"/>
            </a:lvl8pPr>
            <a:lvl9pPr marL="4114800" lvl="8" indent="-355917" algn="l">
              <a:lnSpc>
                <a:spcPct val="90000"/>
              </a:lnSpc>
              <a:spcBef>
                <a:spcPts val="501"/>
              </a:spcBef>
              <a:spcAft>
                <a:spcPts val="0"/>
              </a:spcAft>
              <a:buClr>
                <a:schemeClr val="dk1"/>
              </a:buClr>
              <a:buSzPts val="2005"/>
              <a:buChar char="•"/>
              <a:defRPr sz="2004"/>
            </a:lvl9pPr>
          </a:lstStyle>
          <a:p>
            <a:endParaRPr dirty="0"/>
          </a:p>
        </p:txBody>
      </p:sp>
      <p:sp>
        <p:nvSpPr>
          <p:cNvPr id="61" name="Google Shape;61;p9"/>
          <p:cNvSpPr txBox="1">
            <a:spLocks noGrp="1"/>
          </p:cNvSpPr>
          <p:nvPr>
            <p:ph type="body" idx="2"/>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atin typeface="SimSun" panose="02010600030101010101" pitchFamily="2" charset="-122"/>
              </a:defRPr>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dirty="0"/>
          </a:p>
        </p:txBody>
      </p:sp>
      <p:sp>
        <p:nvSpPr>
          <p:cNvPr id="62" name="Google Shape;62;p9"/>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63" name="Google Shape;63;p9"/>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64" name="Google Shape;64;p9"/>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0"/>
          <p:cNvSpPr>
            <a:spLocks noGrp="1"/>
          </p:cNvSpPr>
          <p:nvPr>
            <p:ph type="pic" idx="2"/>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3"/>
              </a:spcBef>
              <a:spcAft>
                <a:spcPts val="0"/>
              </a:spcAft>
              <a:buClr>
                <a:schemeClr val="dk1"/>
              </a:buClr>
              <a:buSzPts val="3208"/>
              <a:buFont typeface="Arial"/>
              <a:buNone/>
              <a:defRPr sz="3208" b="0" i="0" u="none" strike="noStrike" cap="none">
                <a:solidFill>
                  <a:schemeClr val="dk1"/>
                </a:solidFill>
                <a:latin typeface="SimSun" panose="02010600030101010101" pitchFamily="2" charset="-122"/>
                <a:ea typeface="SimSun" panose="02010600030101010101" pitchFamily="2" charset="-122"/>
                <a:cs typeface="Calibri"/>
                <a:sym typeface="Calibri"/>
              </a:defRPr>
            </a:lvl1pPr>
            <a:lvl2pPr marR="0" lvl="1" algn="l" rtl="0">
              <a:lnSpc>
                <a:spcPct val="90000"/>
              </a:lnSpc>
              <a:spcBef>
                <a:spcPts val="501"/>
              </a:spcBef>
              <a:spcAft>
                <a:spcPts val="0"/>
              </a:spcAft>
              <a:buClr>
                <a:schemeClr val="dk1"/>
              </a:buClr>
              <a:buSzPts val="2807"/>
              <a:buFont typeface="Arial"/>
              <a:buNone/>
              <a:defRPr sz="2807" b="0" i="0" u="none" strike="noStrike" cap="none">
                <a:solidFill>
                  <a:schemeClr val="dk1"/>
                </a:solidFill>
                <a:latin typeface="Calibri"/>
                <a:ea typeface="Calibri"/>
                <a:cs typeface="Calibri"/>
                <a:sym typeface="Calibri"/>
              </a:defRPr>
            </a:lvl2pPr>
            <a:lvl3pPr marR="0" lvl="2" algn="l" rtl="0">
              <a:lnSpc>
                <a:spcPct val="90000"/>
              </a:lnSpc>
              <a:spcBef>
                <a:spcPts val="501"/>
              </a:spcBef>
              <a:spcAft>
                <a:spcPts val="0"/>
              </a:spcAft>
              <a:buClr>
                <a:schemeClr val="dk1"/>
              </a:buClr>
              <a:buSzPts val="2406"/>
              <a:buFont typeface="Arial"/>
              <a:buNone/>
              <a:defRPr sz="2406" b="0" i="0" u="none" strike="noStrike" cap="none">
                <a:solidFill>
                  <a:schemeClr val="dk1"/>
                </a:solidFill>
                <a:latin typeface="Calibri"/>
                <a:ea typeface="Calibri"/>
                <a:cs typeface="Calibri"/>
                <a:sym typeface="Calibri"/>
              </a:defRPr>
            </a:lvl3pPr>
            <a:lvl4pPr marR="0" lvl="3"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4pPr>
            <a:lvl5pPr marR="0" lvl="4"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5pPr>
            <a:lvl6pPr marR="0" lvl="5"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6pPr>
            <a:lvl7pPr marR="0" lvl="6"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7pPr>
            <a:lvl8pPr marR="0" lvl="7"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8pPr>
            <a:lvl9pPr marR="0" lvl="8"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atin typeface="SimSun" panose="02010600030101010101" pitchFamily="2" charset="-122"/>
              </a:defRPr>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dirty="0"/>
          </a:p>
        </p:txBody>
      </p:sp>
      <p:sp>
        <p:nvSpPr>
          <p:cNvPr id="69" name="Google Shape;69;p10"/>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0" name="Google Shape;70;p10"/>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1" name="Google Shape;71;p10"/>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11"/>
              <a:buFont typeface="Calibri"/>
              <a:buNone/>
              <a:defRPr sz="441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marR="0" lvl="0" indent="-406844" algn="l" rtl="0">
              <a:lnSpc>
                <a:spcPct val="90000"/>
              </a:lnSpc>
              <a:spcBef>
                <a:spcPts val="1003"/>
              </a:spcBef>
              <a:spcAft>
                <a:spcPts val="0"/>
              </a:spcAft>
              <a:buClr>
                <a:schemeClr val="dk1"/>
              </a:buClr>
              <a:buSzPts val="2807"/>
              <a:buFont typeface="Arial"/>
              <a:buChar char="•"/>
              <a:defRPr sz="2807" b="0" i="0" u="none" strike="noStrike" cap="none">
                <a:solidFill>
                  <a:schemeClr val="dk1"/>
                </a:solidFill>
                <a:latin typeface="Calibri"/>
                <a:ea typeface="Calibri"/>
                <a:cs typeface="Calibri"/>
                <a:sym typeface="Calibri"/>
              </a:defRPr>
            </a:lvl1pPr>
            <a:lvl2pPr marL="914400" marR="0" lvl="1" indent="-381381" algn="l" rtl="0">
              <a:lnSpc>
                <a:spcPct val="90000"/>
              </a:lnSpc>
              <a:spcBef>
                <a:spcPts val="501"/>
              </a:spcBef>
              <a:spcAft>
                <a:spcPts val="0"/>
              </a:spcAft>
              <a:buClr>
                <a:schemeClr val="dk1"/>
              </a:buClr>
              <a:buSzPts val="2406"/>
              <a:buFont typeface="Arial"/>
              <a:buChar char="•"/>
              <a:defRPr sz="2406" b="0" i="0" u="none" strike="noStrike" cap="none">
                <a:solidFill>
                  <a:schemeClr val="dk1"/>
                </a:solidFill>
                <a:latin typeface="Calibri"/>
                <a:ea typeface="Calibri"/>
                <a:cs typeface="Calibri"/>
                <a:sym typeface="Calibri"/>
              </a:defRPr>
            </a:lvl2pPr>
            <a:lvl3pPr marL="1371600" marR="0" lvl="2" indent="-355917" algn="l" rtl="0">
              <a:lnSpc>
                <a:spcPct val="90000"/>
              </a:lnSpc>
              <a:spcBef>
                <a:spcPts val="501"/>
              </a:spcBef>
              <a:spcAft>
                <a:spcPts val="0"/>
              </a:spcAft>
              <a:buClr>
                <a:schemeClr val="dk1"/>
              </a:buClr>
              <a:buSzPts val="2005"/>
              <a:buFont typeface="Arial"/>
              <a:buChar char="•"/>
              <a:defRPr sz="2004" b="0" i="0" u="none" strike="noStrike" cap="none">
                <a:solidFill>
                  <a:schemeClr val="dk1"/>
                </a:solidFill>
                <a:latin typeface="Calibri"/>
                <a:ea typeface="Calibri"/>
                <a:cs typeface="Calibri"/>
                <a:sym typeface="Calibri"/>
              </a:defRPr>
            </a:lvl3pPr>
            <a:lvl4pPr marL="1828800" marR="0" lvl="3"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4pPr>
            <a:lvl5pPr marL="2286000" marR="0" lvl="4"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5pPr>
            <a:lvl6pPr marL="2743200" marR="0" lvl="5"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6pPr>
            <a:lvl7pPr marL="3200400" marR="0" lvl="6"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7pPr>
            <a:lvl8pPr marL="3657600" marR="0" lvl="7"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8pPr>
            <a:lvl9pPr marL="4114800" marR="0" lvl="8"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ko-KR" altLang="en-US" dirty="0"/>
          </a:p>
        </p:txBody>
      </p:sp>
      <p:sp>
        <p:nvSpPr>
          <p:cNvPr id="13" name="Google Shape;13;p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ko-KR" altLang="en-US" dirty="0"/>
          </a:p>
        </p:txBody>
      </p:sp>
      <p:sp>
        <p:nvSpPr>
          <p:cNvPr id="14" name="Google Shape;14;p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L="0" marR="0" lvl="1" indent="0" algn="r" rtl="0">
              <a:spcBef>
                <a:spcPts val="0"/>
              </a:spcBef>
              <a:buNone/>
              <a:defRPr sz="1203" b="0" i="0" u="none" strike="noStrike" cap="none">
                <a:solidFill>
                  <a:srgbClr val="888888"/>
                </a:solidFill>
                <a:latin typeface="Calibri"/>
                <a:ea typeface="Calibri"/>
                <a:cs typeface="Calibri"/>
                <a:sym typeface="Calibri"/>
              </a:defRPr>
            </a:lvl2pPr>
            <a:lvl3pPr marL="0" marR="0" lvl="2" indent="0" algn="r" rtl="0">
              <a:spcBef>
                <a:spcPts val="0"/>
              </a:spcBef>
              <a:buNone/>
              <a:defRPr sz="1203" b="0" i="0" u="none" strike="noStrike" cap="none">
                <a:solidFill>
                  <a:srgbClr val="888888"/>
                </a:solidFill>
                <a:latin typeface="Calibri"/>
                <a:ea typeface="Calibri"/>
                <a:cs typeface="Calibri"/>
                <a:sym typeface="Calibri"/>
              </a:defRPr>
            </a:lvl3pPr>
            <a:lvl4pPr marL="0" marR="0" lvl="3" indent="0" algn="r" rtl="0">
              <a:spcBef>
                <a:spcPts val="0"/>
              </a:spcBef>
              <a:buNone/>
              <a:defRPr sz="1203" b="0" i="0" u="none" strike="noStrike" cap="none">
                <a:solidFill>
                  <a:srgbClr val="888888"/>
                </a:solidFill>
                <a:latin typeface="Calibri"/>
                <a:ea typeface="Calibri"/>
                <a:cs typeface="Calibri"/>
                <a:sym typeface="Calibri"/>
              </a:defRPr>
            </a:lvl4pPr>
            <a:lvl5pPr marL="0" marR="0" lvl="4" indent="0" algn="r" rtl="0">
              <a:spcBef>
                <a:spcPts val="0"/>
              </a:spcBef>
              <a:buNone/>
              <a:defRPr sz="1203" b="0" i="0" u="none" strike="noStrike" cap="none">
                <a:solidFill>
                  <a:srgbClr val="888888"/>
                </a:solidFill>
                <a:latin typeface="Calibri"/>
                <a:ea typeface="Calibri"/>
                <a:cs typeface="Calibri"/>
                <a:sym typeface="Calibri"/>
              </a:defRPr>
            </a:lvl5pPr>
            <a:lvl6pPr marL="0" marR="0" lvl="5" indent="0" algn="r" rtl="0">
              <a:spcBef>
                <a:spcPts val="0"/>
              </a:spcBef>
              <a:buNone/>
              <a:defRPr sz="1203" b="0" i="0" u="none" strike="noStrike" cap="none">
                <a:solidFill>
                  <a:srgbClr val="888888"/>
                </a:solidFill>
                <a:latin typeface="Calibri"/>
                <a:ea typeface="Calibri"/>
                <a:cs typeface="Calibri"/>
                <a:sym typeface="Calibri"/>
              </a:defRPr>
            </a:lvl6pPr>
            <a:lvl7pPr marL="0" marR="0" lvl="6" indent="0" algn="r" rtl="0">
              <a:spcBef>
                <a:spcPts val="0"/>
              </a:spcBef>
              <a:buNone/>
              <a:defRPr sz="1203" b="0" i="0" u="none" strike="noStrike" cap="none">
                <a:solidFill>
                  <a:srgbClr val="888888"/>
                </a:solidFill>
                <a:latin typeface="Calibri"/>
                <a:ea typeface="Calibri"/>
                <a:cs typeface="Calibri"/>
                <a:sym typeface="Calibri"/>
              </a:defRPr>
            </a:lvl7pPr>
            <a:lvl8pPr marL="0" marR="0" lvl="7" indent="0" algn="r" rtl="0">
              <a:spcBef>
                <a:spcPts val="0"/>
              </a:spcBef>
              <a:buNone/>
              <a:defRPr sz="1203" b="0" i="0" u="none" strike="noStrike" cap="none">
                <a:solidFill>
                  <a:srgbClr val="888888"/>
                </a:solidFill>
                <a:latin typeface="Calibri"/>
                <a:ea typeface="Calibri"/>
                <a:cs typeface="Calibri"/>
                <a:sym typeface="Calibri"/>
              </a:defRPr>
            </a:lvl8pPr>
            <a:lvl9pPr marL="0" marR="0" lvl="8" indent="0" algn="r" rtl="0">
              <a:spcBef>
                <a:spcPts val="0"/>
              </a:spcBef>
              <a:buNone/>
              <a:defRPr sz="120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Sun" panose="02010600030101010101" pitchFamily="2" charset="-122"/>
          <a:ea typeface="SimSun" panose="02010600030101010101"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Sun" panose="02010600030101010101" pitchFamily="2" charset="-122"/>
          <a:ea typeface="SimSun" panose="02010600030101010101"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8.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21.jpg"/><Relationship Id="rId4" Type="http://schemas.openxmlformats.org/officeDocument/2006/relationships/image" Target="../media/image3.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0"/>
            <a:ext cx="9897192" cy="6875463"/>
          </a:xfrm>
          <a:prstGeom prst="rect">
            <a:avLst/>
          </a:prstGeom>
          <a:noFill/>
          <a:ln>
            <a:noFill/>
          </a:ln>
        </p:spPr>
      </p:pic>
      <p:sp>
        <p:nvSpPr>
          <p:cNvPr id="89" name="Google Shape;89;p13"/>
          <p:cNvSpPr/>
          <p:nvPr/>
        </p:nvSpPr>
        <p:spPr>
          <a:xfrm>
            <a:off x="383209" y="1797198"/>
            <a:ext cx="1407491" cy="369330"/>
          </a:xfrm>
          <a:prstGeom prst="rect">
            <a:avLst/>
          </a:prstGeom>
          <a:solidFill>
            <a:srgbClr val="FFFF00"/>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dirty="0">
              <a:solidFill>
                <a:srgbClr val="000000"/>
              </a:solidFill>
              <a:latin typeface="SimSun" panose="02010600030101010101" pitchFamily="2" charset="-122"/>
              <a:ea typeface="SimSun" panose="02010600030101010101" pitchFamily="2" charset="-122"/>
              <a:cs typeface="Calibri"/>
              <a:sym typeface="Calibri"/>
            </a:endParaRPr>
          </a:p>
        </p:txBody>
      </p:sp>
      <p:sp>
        <p:nvSpPr>
          <p:cNvPr id="90" name="Google Shape;90;p13"/>
          <p:cNvSpPr/>
          <p:nvPr/>
        </p:nvSpPr>
        <p:spPr>
          <a:xfrm>
            <a:off x="20709" y="1741598"/>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0" u="none" strike="noStrike" cap="none" dirty="0">
                <a:solidFill>
                  <a:schemeClr val="accent1"/>
                </a:solidFill>
                <a:latin typeface="SimSun" panose="02010600030101010101" pitchFamily="2" charset="-122"/>
                <a:ea typeface="SimSun" panose="02010600030101010101" pitchFamily="2" charset="-122"/>
                <a:cs typeface="Calibri"/>
                <a:sym typeface="Calibri"/>
              </a:rPr>
              <a:t> </a:t>
            </a:r>
            <a:r>
              <a:rPr lang="en-US" sz="2000"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r>
              <a:rPr lang="ko-KR" altLang="en-US" sz="2000" i="0" u="none" strike="noStrike" cap="none" dirty="0">
                <a:solidFill>
                  <a:schemeClr val="accent1"/>
                </a:solidFill>
                <a:latin typeface="SimSun" panose="02010600030101010101" pitchFamily="2" charset="-122"/>
                <a:ea typeface="Calibri"/>
                <a:cs typeface="Calibri"/>
                <a:sym typeface="Calibri"/>
              </a:rPr>
              <a:t>第</a:t>
            </a:r>
            <a:r>
              <a:rPr lang="en-US" altLang="ko-KR" sz="2000" i="0" u="none" strike="noStrike" cap="none" dirty="0">
                <a:solidFill>
                  <a:schemeClr val="accent1"/>
                </a:solidFill>
                <a:latin typeface="SimSun" panose="02010600030101010101" pitchFamily="2" charset="-122"/>
                <a:ea typeface="SimSun" panose="02010600030101010101" pitchFamily="2" charset="-122"/>
                <a:cs typeface="Calibri"/>
                <a:sym typeface="Calibri"/>
              </a:rPr>
              <a:t>3</a:t>
            </a:r>
            <a:r>
              <a:rPr lang="ko-KR" altLang="en-US" sz="2000" i="0" u="none" strike="noStrike" cap="none" dirty="0">
                <a:solidFill>
                  <a:schemeClr val="accent1"/>
                </a:solidFill>
                <a:latin typeface="SimSun" panose="02010600030101010101" pitchFamily="2" charset="-122"/>
                <a:ea typeface="Calibri"/>
                <a:cs typeface="Calibri"/>
                <a:sym typeface="Calibri"/>
              </a:rPr>
              <a:t>集</a:t>
            </a:r>
            <a:r>
              <a:rPr lang="en-US" altLang="ko-KR" sz="2000"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endParaRPr lang="ko-KR" altLang="en-US" sz="2000" i="0" u="none" strike="noStrike" cap="none" dirty="0">
              <a:solidFill>
                <a:schemeClr val="accent1"/>
              </a:solidFill>
              <a:latin typeface="SimSun" panose="02010600030101010101" pitchFamily="2" charset="-122"/>
              <a:ea typeface="Calibri"/>
              <a:cs typeface="Calibri"/>
              <a:sym typeface="Calibri"/>
            </a:endParaRPr>
          </a:p>
        </p:txBody>
      </p:sp>
      <p:sp>
        <p:nvSpPr>
          <p:cNvPr id="91" name="Google Shape;91;p13"/>
          <p:cNvSpPr/>
          <p:nvPr/>
        </p:nvSpPr>
        <p:spPr>
          <a:xfrm>
            <a:off x="182881" y="118872"/>
            <a:ext cx="2459736" cy="731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92" name="Google Shape;92;p13"/>
          <p:cNvSpPr/>
          <p:nvPr/>
        </p:nvSpPr>
        <p:spPr>
          <a:xfrm>
            <a:off x="8831485" y="118872"/>
            <a:ext cx="972273" cy="3233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93" name="Google Shape;93;p13"/>
          <p:cNvSpPr/>
          <p:nvPr/>
        </p:nvSpPr>
        <p:spPr>
          <a:xfrm>
            <a:off x="119326" y="6294710"/>
            <a:ext cx="3775662" cy="544011"/>
          </a:xfrm>
          <a:prstGeom prst="rect">
            <a:avLst/>
          </a:prstGeom>
          <a:solidFill>
            <a:srgbClr val="A3D8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pic>
        <p:nvPicPr>
          <p:cNvPr id="95" name="Google Shape;95;p13"/>
          <p:cNvPicPr preferRelativeResize="0"/>
          <p:nvPr/>
        </p:nvPicPr>
        <p:blipFill rotWithShape="1">
          <a:blip r:embed="rId4">
            <a:alphaModFix/>
          </a:blip>
          <a:srcRect/>
          <a:stretch/>
        </p:blipFill>
        <p:spPr>
          <a:xfrm>
            <a:off x="341181" y="3544074"/>
            <a:ext cx="5145087" cy="49213"/>
          </a:xfrm>
          <a:prstGeom prst="rect">
            <a:avLst/>
          </a:prstGeom>
          <a:noFill/>
          <a:ln>
            <a:noFill/>
          </a:ln>
        </p:spPr>
      </p:pic>
      <p:pic>
        <p:nvPicPr>
          <p:cNvPr id="96" name="Google Shape;96;p13"/>
          <p:cNvPicPr preferRelativeResize="0"/>
          <p:nvPr/>
        </p:nvPicPr>
        <p:blipFill rotWithShape="1">
          <a:blip r:embed="rId4">
            <a:alphaModFix/>
          </a:blip>
          <a:srcRect/>
          <a:stretch/>
        </p:blipFill>
        <p:spPr>
          <a:xfrm>
            <a:off x="383209" y="2213488"/>
            <a:ext cx="5145087" cy="49213"/>
          </a:xfrm>
          <a:prstGeom prst="rect">
            <a:avLst/>
          </a:prstGeom>
          <a:noFill/>
          <a:ln>
            <a:noFill/>
          </a:ln>
        </p:spPr>
      </p:pic>
      <p:grpSp>
        <p:nvGrpSpPr>
          <p:cNvPr id="97" name="Google Shape;97;p13"/>
          <p:cNvGrpSpPr/>
          <p:nvPr/>
        </p:nvGrpSpPr>
        <p:grpSpPr>
          <a:xfrm>
            <a:off x="6652303" y="5630878"/>
            <a:ext cx="2820276" cy="1180814"/>
            <a:chOff x="420304" y="5584560"/>
            <a:chExt cx="2820276" cy="1180814"/>
          </a:xfrm>
        </p:grpSpPr>
        <p:grpSp>
          <p:nvGrpSpPr>
            <p:cNvPr id="98" name="Google Shape;98;p13"/>
            <p:cNvGrpSpPr/>
            <p:nvPr/>
          </p:nvGrpSpPr>
          <p:grpSpPr>
            <a:xfrm>
              <a:off x="1097108" y="5910484"/>
              <a:ext cx="1240472" cy="819190"/>
              <a:chOff x="1109808" y="5910484"/>
              <a:chExt cx="1240472" cy="819190"/>
            </a:xfrm>
          </p:grpSpPr>
          <p:pic>
            <p:nvPicPr>
              <p:cNvPr id="99" name="Google Shape;99;p13"/>
              <p:cNvPicPr preferRelativeResize="0"/>
              <p:nvPr/>
            </p:nvPicPr>
            <p:blipFill rotWithShape="1">
              <a:blip r:embed="rId5">
                <a:alphaModFix/>
              </a:blip>
              <a:srcRect/>
              <a:stretch/>
            </p:blipFill>
            <p:spPr>
              <a:xfrm>
                <a:off x="1109808" y="5910484"/>
                <a:ext cx="563385" cy="817514"/>
              </a:xfrm>
              <a:prstGeom prst="rect">
                <a:avLst/>
              </a:prstGeom>
              <a:noFill/>
              <a:ln>
                <a:noFill/>
              </a:ln>
            </p:spPr>
          </p:pic>
          <p:pic>
            <p:nvPicPr>
              <p:cNvPr id="100" name="Google Shape;100;p13"/>
              <p:cNvPicPr preferRelativeResize="0"/>
              <p:nvPr/>
            </p:nvPicPr>
            <p:blipFill rotWithShape="1">
              <a:blip r:embed="rId6">
                <a:alphaModFix/>
              </a:blip>
              <a:srcRect/>
              <a:stretch/>
            </p:blipFill>
            <p:spPr>
              <a:xfrm>
                <a:off x="1769132" y="5910484"/>
                <a:ext cx="581148" cy="819190"/>
              </a:xfrm>
              <a:prstGeom prst="rect">
                <a:avLst/>
              </a:prstGeom>
              <a:noFill/>
              <a:ln>
                <a:noFill/>
              </a:ln>
            </p:spPr>
          </p:pic>
        </p:grpSp>
        <p:pic>
          <p:nvPicPr>
            <p:cNvPr id="101" name="Google Shape;101;p13"/>
            <p:cNvPicPr preferRelativeResize="0"/>
            <p:nvPr/>
          </p:nvPicPr>
          <p:blipFill rotWithShape="1">
            <a:blip r:embed="rId7">
              <a:alphaModFix/>
            </a:blip>
            <a:srcRect/>
            <a:stretch/>
          </p:blipFill>
          <p:spPr>
            <a:xfrm>
              <a:off x="420304" y="5907187"/>
              <a:ext cx="580865" cy="817514"/>
            </a:xfrm>
            <a:prstGeom prst="rect">
              <a:avLst/>
            </a:prstGeom>
            <a:noFill/>
            <a:ln>
              <a:noFill/>
            </a:ln>
          </p:spPr>
        </p:pic>
        <p:pic>
          <p:nvPicPr>
            <p:cNvPr id="102" name="Google Shape;102;p13"/>
            <p:cNvPicPr preferRelativeResize="0"/>
            <p:nvPr/>
          </p:nvPicPr>
          <p:blipFill rotWithShape="1">
            <a:blip r:embed="rId8">
              <a:alphaModFix/>
            </a:blip>
            <a:srcRect/>
            <a:stretch/>
          </p:blipFill>
          <p:spPr>
            <a:xfrm>
              <a:off x="2464786" y="5584560"/>
              <a:ext cx="775794" cy="1180814"/>
            </a:xfrm>
            <a:prstGeom prst="rect">
              <a:avLst/>
            </a:prstGeom>
            <a:noFill/>
            <a:ln>
              <a:noFill/>
            </a:ln>
          </p:spPr>
        </p:pic>
      </p:grpSp>
      <p:sp>
        <p:nvSpPr>
          <p:cNvPr id="103" name="Google Shape;103;p13"/>
          <p:cNvSpPr/>
          <p:nvPr/>
        </p:nvSpPr>
        <p:spPr>
          <a:xfrm>
            <a:off x="-1857125" y="2497823"/>
            <a:ext cx="954169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altLang="en-US" sz="4400" b="1" dirty="0">
                <a:solidFill>
                  <a:srgbClr val="002060"/>
                </a:solidFill>
                <a:latin typeface="SimSun" panose="02010600030101010101" pitchFamily="2" charset="-122"/>
                <a:ea typeface="SimSun" panose="02010600030101010101" pitchFamily="2" charset="-122"/>
                <a:cs typeface="Calibri"/>
                <a:sym typeface="Calibri"/>
              </a:rPr>
              <a:t>韩国的消防设施</a:t>
            </a:r>
            <a:endParaRPr lang="zh-CN" altLang="en-US" b="1" dirty="0">
              <a:latin typeface="SimSun" panose="02010600030101010101" pitchFamily="2" charset="-122"/>
              <a:ea typeface="SimSun" panose="02010600030101010101" pitchFamily="2" charset="-122"/>
            </a:endParaRPr>
          </a:p>
        </p:txBody>
      </p:sp>
      <p:pic>
        <p:nvPicPr>
          <p:cNvPr id="104" name="Google Shape;104;p13"/>
          <p:cNvPicPr preferRelativeResize="0"/>
          <p:nvPr/>
        </p:nvPicPr>
        <p:blipFill rotWithShape="1">
          <a:blip r:embed="rId9">
            <a:alphaModFix/>
          </a:blip>
          <a:srcRect/>
          <a:stretch/>
        </p:blipFill>
        <p:spPr>
          <a:xfrm>
            <a:off x="6118165" y="1073791"/>
            <a:ext cx="3226250" cy="3449958"/>
          </a:xfrm>
          <a:prstGeom prst="rect">
            <a:avLst/>
          </a:prstGeom>
          <a:noFill/>
          <a:ln>
            <a:noFill/>
          </a:ln>
        </p:spPr>
      </p:pic>
      <p:pic>
        <p:nvPicPr>
          <p:cNvPr id="19" name="그림 12">
            <a:extLst>
              <a:ext uri="{FF2B5EF4-FFF2-40B4-BE49-F238E27FC236}">
                <a16:creationId xmlns:a16="http://schemas.microsoft.com/office/drawing/2014/main" id="{0065BEAA-1E21-4017-B863-5F17395188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1038631" y="5320384"/>
            <a:ext cx="1937053" cy="974326"/>
          </a:xfrm>
          <a:prstGeom prst="rect">
            <a:avLst/>
          </a:prstGeom>
        </p:spPr>
      </p:pic>
      <p:pic>
        <p:nvPicPr>
          <p:cNvPr id="20" name="그림 19">
            <a:extLst>
              <a:ext uri="{FF2B5EF4-FFF2-40B4-BE49-F238E27FC236}">
                <a16:creationId xmlns:a16="http://schemas.microsoft.com/office/drawing/2014/main" id="{F2C0B689-D9D1-4092-B6CD-6360101CA4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130" y="5334185"/>
            <a:ext cx="2572348" cy="1012609"/>
          </a:xfrm>
          <a:prstGeom prst="rect">
            <a:avLst/>
          </a:prstGeom>
        </p:spPr>
      </p:pic>
      <p:pic>
        <p:nvPicPr>
          <p:cNvPr id="25" name="Google Shape;88;p13">
            <a:extLst>
              <a:ext uri="{FF2B5EF4-FFF2-40B4-BE49-F238E27FC236}">
                <a16:creationId xmlns:a16="http://schemas.microsoft.com/office/drawing/2014/main" id="{6B675E08-F091-4DB0-9A01-810F47AE1684}"/>
              </a:ext>
            </a:extLst>
          </p:cNvPr>
          <p:cNvPicPr preferRelativeResize="0"/>
          <p:nvPr/>
        </p:nvPicPr>
        <p:blipFill rotWithShape="1">
          <a:blip r:embed="rId3">
            <a:alphaModFix/>
          </a:blip>
          <a:srcRect l="52264" t="95489" r="-52264"/>
          <a:stretch/>
        </p:blipFill>
        <p:spPr>
          <a:xfrm>
            <a:off x="5172635" y="6565392"/>
            <a:ext cx="9897192" cy="310071"/>
          </a:xfrm>
          <a:prstGeom prst="rect">
            <a:avLst/>
          </a:prstGeom>
          <a:noFill/>
          <a:ln>
            <a:noFill/>
          </a:ln>
        </p:spPr>
      </p:pic>
      <p:sp>
        <p:nvSpPr>
          <p:cNvPr id="30" name="직사각형 29">
            <a:extLst>
              <a:ext uri="{FF2B5EF4-FFF2-40B4-BE49-F238E27FC236}">
                <a16:creationId xmlns:a16="http://schemas.microsoft.com/office/drawing/2014/main" id="{CFB8FF49-7B16-466B-8BF0-94A9D6426FF4}"/>
              </a:ext>
            </a:extLst>
          </p:cNvPr>
          <p:cNvSpPr/>
          <p:nvPr/>
        </p:nvSpPr>
        <p:spPr>
          <a:xfrm>
            <a:off x="6538263" y="6535817"/>
            <a:ext cx="79701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1" name="직사각형 30">
            <a:extLst>
              <a:ext uri="{FF2B5EF4-FFF2-40B4-BE49-F238E27FC236}">
                <a16:creationId xmlns:a16="http://schemas.microsoft.com/office/drawing/2014/main" id="{FB3E8FAD-2512-423F-936B-574BBC7553A9}"/>
              </a:ext>
            </a:extLst>
          </p:cNvPr>
          <p:cNvSpPr/>
          <p:nvPr/>
        </p:nvSpPr>
        <p:spPr>
          <a:xfrm>
            <a:off x="7383246" y="6535162"/>
            <a:ext cx="49244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2" name="직사각형 31">
            <a:extLst>
              <a:ext uri="{FF2B5EF4-FFF2-40B4-BE49-F238E27FC236}">
                <a16:creationId xmlns:a16="http://schemas.microsoft.com/office/drawing/2014/main" id="{05EEC9C7-4AA2-4511-B10C-D40E806EC492}"/>
              </a:ext>
            </a:extLst>
          </p:cNvPr>
          <p:cNvSpPr/>
          <p:nvPr/>
        </p:nvSpPr>
        <p:spPr>
          <a:xfrm>
            <a:off x="8050021" y="6545710"/>
            <a:ext cx="489236"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3" name="직사각형 32">
            <a:extLst>
              <a:ext uri="{FF2B5EF4-FFF2-40B4-BE49-F238E27FC236}">
                <a16:creationId xmlns:a16="http://schemas.microsoft.com/office/drawing/2014/main" id="{629E1AD4-9057-4595-BA76-FF21D4ABC4A7}"/>
              </a:ext>
            </a:extLst>
          </p:cNvPr>
          <p:cNvSpPr/>
          <p:nvPr/>
        </p:nvSpPr>
        <p:spPr>
          <a:xfrm>
            <a:off x="8536049" y="6485580"/>
            <a:ext cx="1099724" cy="369332"/>
          </a:xfrm>
          <a:prstGeom prst="rect">
            <a:avLst/>
          </a:prstGeom>
          <a:noFill/>
        </p:spPr>
        <p:txBody>
          <a:bodyPr wrap="square" lIns="91440" tIns="45720" rIns="91440" bIns="45720">
            <a:spAutoFit/>
          </a:bodyPr>
          <a:lstStyle/>
          <a:p>
            <a:pPr algn="ctr"/>
            <a:r>
              <a:rPr lang="ko-KR" altLang="en-US" sz="1800"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23"/>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82" name="Google Shape;282;p23"/>
          <p:cNvSpPr/>
          <p:nvPr/>
        </p:nvSpPr>
        <p:spPr>
          <a:xfrm>
            <a:off x="346496" y="223097"/>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4</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83" name="Google Shape;283;p23"/>
          <p:cNvSpPr/>
          <p:nvPr/>
        </p:nvSpPr>
        <p:spPr>
          <a:xfrm>
            <a:off x="991564" y="207491"/>
            <a:ext cx="6188201" cy="523220"/>
          </a:xfrm>
          <a:prstGeom prst="rect">
            <a:avLst/>
          </a:prstGeom>
          <a:noFill/>
          <a:ln>
            <a:noFill/>
          </a:ln>
        </p:spPr>
        <p:txBody>
          <a:bodyPr spcFirstLastPara="1" wrap="square" lIns="91425" tIns="45700" rIns="91425" bIns="45700" anchor="t" anchorCtr="0">
            <a:noAutofit/>
          </a:bodyPr>
          <a:lstStyle/>
          <a:p>
            <a:pPr lvl="0"/>
            <a:r>
              <a:rPr lang="zh-CN"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避难设施</a:t>
            </a:r>
            <a:endParaRPr lang="zh-CN" altLang="en-US" sz="2800" dirty="0">
              <a:solidFill>
                <a:schemeClr val="accent1">
                  <a:lumMod val="50000"/>
                </a:schemeClr>
              </a:solidFill>
              <a:latin typeface="Malgun Gothic"/>
              <a:ea typeface="Malgun Gothic"/>
            </a:endParaRPr>
          </a:p>
        </p:txBody>
      </p:sp>
      <p:grpSp>
        <p:nvGrpSpPr>
          <p:cNvPr id="284" name="Google Shape;284;p23"/>
          <p:cNvGrpSpPr/>
          <p:nvPr/>
        </p:nvGrpSpPr>
        <p:grpSpPr>
          <a:xfrm>
            <a:off x="7014016" y="5704129"/>
            <a:ext cx="2794099" cy="965972"/>
            <a:chOff x="7014016" y="5704129"/>
            <a:chExt cx="2794099" cy="965972"/>
          </a:xfrm>
        </p:grpSpPr>
        <p:grpSp>
          <p:nvGrpSpPr>
            <p:cNvPr id="285" name="Google Shape;285;p23"/>
            <p:cNvGrpSpPr/>
            <p:nvPr/>
          </p:nvGrpSpPr>
          <p:grpSpPr>
            <a:xfrm>
              <a:off x="7745855" y="5850911"/>
              <a:ext cx="1295507" cy="819190"/>
              <a:chOff x="7679086" y="5914482"/>
              <a:chExt cx="1295507" cy="819190"/>
            </a:xfrm>
          </p:grpSpPr>
          <p:pic>
            <p:nvPicPr>
              <p:cNvPr id="286" name="Google Shape;286;p23"/>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87" name="Google Shape;287;p23"/>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88" name="Google Shape;288;p23"/>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89" name="Google Shape;289;p23"/>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90" name="Google Shape;290;p23"/>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9</a:t>
            </a:r>
            <a:endParaRPr dirty="0"/>
          </a:p>
        </p:txBody>
      </p:sp>
      <p:sp>
        <p:nvSpPr>
          <p:cNvPr id="291" name="Google Shape;291;p23"/>
          <p:cNvSpPr txBox="1"/>
          <p:nvPr/>
        </p:nvSpPr>
        <p:spPr>
          <a:xfrm>
            <a:off x="5278329" y="2244474"/>
            <a:ext cx="3763031" cy="1661993"/>
          </a:xfrm>
          <a:prstGeom prst="rect">
            <a:avLst/>
          </a:prstGeom>
          <a:noFill/>
          <a:ln>
            <a:noFill/>
          </a:ln>
        </p:spPr>
        <p:txBody>
          <a:bodyPr spcFirstLastPara="1" wrap="square" lIns="91425" tIns="45700" rIns="91425" bIns="45700" anchor="t" anchorCtr="0">
            <a:noAutofit/>
          </a:bodyPr>
          <a:lstStyle/>
          <a:p>
            <a:pPr lvl="0">
              <a:lnSpc>
                <a:spcPct val="150000"/>
              </a:lnSpc>
            </a:pPr>
            <a:r>
              <a:rPr lang="en-US" altLang="zh-CN" sz="1800" dirty="0">
                <a:solidFill>
                  <a:schemeClr val="accent2"/>
                </a:solidFill>
                <a:latin typeface="SimSun" panose="02010600030101010101" pitchFamily="2" charset="-122"/>
                <a:ea typeface="SimSun" panose="02010600030101010101" pitchFamily="2" charset="-122"/>
                <a:cs typeface="Calibri"/>
                <a:sym typeface="Calibri"/>
              </a:rPr>
              <a:t>1. </a:t>
            </a:r>
            <a:r>
              <a:rPr lang="zh-CN" altLang="en-US" sz="1800" dirty="0">
                <a:solidFill>
                  <a:schemeClr val="dk1"/>
                </a:solidFill>
                <a:latin typeface="SimSun" panose="02010600030101010101" pitchFamily="2" charset="-122"/>
                <a:ea typeface="SimSun" panose="02010600030101010101" pitchFamily="2" charset="-122"/>
                <a:cs typeface="Calibri"/>
                <a:sym typeface="Calibri"/>
              </a:rPr>
              <a:t>避难阶梯</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帮助在建筑内的人员安全逃出室外的台阶</a:t>
            </a:r>
          </a:p>
          <a:p>
            <a:pPr lvl="0">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*在此堆积物品可能会妨碍逃生</a:t>
            </a:r>
            <a:endParaRPr dirty="0">
              <a:latin typeface="SimSun" panose="02010600030101010101" pitchFamily="2" charset="-122"/>
              <a:ea typeface="SimSun" panose="02010600030101010101" pitchFamily="2" charset="-122"/>
            </a:endParaRPr>
          </a:p>
        </p:txBody>
      </p:sp>
      <p:pic>
        <p:nvPicPr>
          <p:cNvPr id="292" name="Google Shape;292;p23"/>
          <p:cNvPicPr preferRelativeResize="0"/>
          <p:nvPr/>
        </p:nvPicPr>
        <p:blipFill rotWithShape="1">
          <a:blip r:embed="rId8">
            <a:alphaModFix/>
          </a:blip>
          <a:srcRect/>
          <a:stretch/>
        </p:blipFill>
        <p:spPr>
          <a:xfrm>
            <a:off x="2124568" y="2256772"/>
            <a:ext cx="2825256" cy="1891352"/>
          </a:xfrm>
          <a:prstGeom prst="roundRect">
            <a:avLst>
              <a:gd name="adj" fmla="val 8594"/>
            </a:avLst>
          </a:prstGeom>
          <a:solidFill>
            <a:srgbClr val="ECECEC"/>
          </a:solidFill>
          <a:ln>
            <a:noFill/>
          </a:ln>
          <a:effectLst/>
        </p:spPr>
      </p:pic>
      <p:sp>
        <p:nvSpPr>
          <p:cNvPr id="293" name="Google Shape;293;p23"/>
          <p:cNvSpPr/>
          <p:nvPr/>
        </p:nvSpPr>
        <p:spPr>
          <a:xfrm>
            <a:off x="-257739" y="1196973"/>
            <a:ext cx="10432618" cy="683264"/>
          </a:xfrm>
          <a:prstGeom prst="rect">
            <a:avLst/>
          </a:prstGeom>
          <a:noFill/>
          <a:ln>
            <a:noFill/>
          </a:ln>
        </p:spPr>
        <p:txBody>
          <a:bodyPr spcFirstLastPara="1" wrap="square" lIns="91425" tIns="45700" rIns="91425" bIns="45700" anchor="t" anchorCtr="0">
            <a:noAutofit/>
          </a:bodyPr>
          <a:lstStyle/>
          <a:p>
            <a:pPr lvl="0" algn="ctr">
              <a:lnSpc>
                <a:spcPct val="160000"/>
              </a:lnSpc>
            </a:pPr>
            <a:endParaRPr dirty="0">
              <a:latin typeface="SimSun" panose="02010600030101010101" pitchFamily="2" charset="-122"/>
              <a:ea typeface="SimSun" panose="02010600030101010101" pitchFamily="2" charset="-122"/>
            </a:endParaRPr>
          </a:p>
        </p:txBody>
      </p:sp>
      <p:pic>
        <p:nvPicPr>
          <p:cNvPr id="294" name="Google Shape;294;p23"/>
          <p:cNvPicPr preferRelativeResize="0"/>
          <p:nvPr/>
        </p:nvPicPr>
        <p:blipFill rotWithShape="1">
          <a:blip r:embed="rId9">
            <a:alphaModFix/>
          </a:blip>
          <a:srcRect/>
          <a:stretch/>
        </p:blipFill>
        <p:spPr>
          <a:xfrm>
            <a:off x="2124568" y="4363214"/>
            <a:ext cx="2825256" cy="1893046"/>
          </a:xfrm>
          <a:prstGeom prst="roundRect">
            <a:avLst>
              <a:gd name="adj" fmla="val 8594"/>
            </a:avLst>
          </a:prstGeom>
          <a:solidFill>
            <a:srgbClr val="ECECEC"/>
          </a:solidFill>
          <a:ln>
            <a:noFill/>
          </a:ln>
          <a:effectLst/>
        </p:spPr>
      </p:pic>
      <p:sp>
        <p:nvSpPr>
          <p:cNvPr id="295" name="Google Shape;295;p23"/>
          <p:cNvSpPr txBox="1"/>
          <p:nvPr/>
        </p:nvSpPr>
        <p:spPr>
          <a:xfrm>
            <a:off x="5278329" y="4341199"/>
            <a:ext cx="3896244" cy="1154162"/>
          </a:xfrm>
          <a:prstGeom prst="rect">
            <a:avLst/>
          </a:prstGeom>
          <a:noFill/>
          <a:ln>
            <a:noFill/>
          </a:ln>
        </p:spPr>
        <p:txBody>
          <a:bodyPr spcFirstLastPara="1" wrap="square" lIns="91425" tIns="45700" rIns="91425" bIns="45700" anchor="t" anchorCtr="0">
            <a:noAutofit/>
          </a:bodyPr>
          <a:lstStyle/>
          <a:p>
            <a:pPr lvl="0">
              <a:lnSpc>
                <a:spcPct val="150000"/>
              </a:lnSpc>
            </a:pPr>
            <a:r>
              <a:rPr lang="en-US" altLang="zh-CN" sz="1800" dirty="0">
                <a:solidFill>
                  <a:schemeClr val="accent2"/>
                </a:solidFill>
                <a:latin typeface="SimSun" panose="02010600030101010101" pitchFamily="2" charset="-122"/>
                <a:ea typeface="SimSun" panose="02010600030101010101" pitchFamily="2" charset="-122"/>
                <a:cs typeface="Calibri"/>
                <a:sym typeface="Calibri"/>
              </a:rPr>
              <a:t>2. </a:t>
            </a:r>
            <a:r>
              <a:rPr lang="zh-CN" altLang="en-US" sz="1800" dirty="0">
                <a:solidFill>
                  <a:schemeClr val="dk1"/>
                </a:solidFill>
                <a:latin typeface="SimSun" panose="02010600030101010101" pitchFamily="2" charset="-122"/>
                <a:ea typeface="SimSun" panose="02010600030101010101" pitchFamily="2" charset="-122"/>
                <a:cs typeface="Calibri"/>
                <a:sym typeface="Calibri"/>
              </a:rPr>
              <a:t>天台</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无法逃离到地上避难时</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用作上层的临时逃生场所</a:t>
            </a:r>
            <a:endParaRPr dirty="0">
              <a:latin typeface="SimSun" panose="02010600030101010101" pitchFamily="2" charset="-122"/>
              <a:ea typeface="SimSun" panose="02010600030101010101" pitchFamily="2" charset="-122"/>
            </a:endParaRPr>
          </a:p>
        </p:txBody>
      </p:sp>
      <p:sp>
        <p:nvSpPr>
          <p:cNvPr id="20" name="직사각형 1">
            <a:extLst>
              <a:ext uri="{FF2B5EF4-FFF2-40B4-BE49-F238E27FC236}">
                <a16:creationId xmlns:a16="http://schemas.microsoft.com/office/drawing/2014/main" id="{C417669A-33C5-4A54-9E8A-7C57EA1A5303}"/>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1" name="그림 12">
            <a:extLst>
              <a:ext uri="{FF2B5EF4-FFF2-40B4-BE49-F238E27FC236}">
                <a16:creationId xmlns:a16="http://schemas.microsoft.com/office/drawing/2014/main" id="{7728EFE5-EF4A-47C2-8428-4CB799526C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22" name="그림 15">
            <a:extLst>
              <a:ext uri="{FF2B5EF4-FFF2-40B4-BE49-F238E27FC236}">
                <a16:creationId xmlns:a16="http://schemas.microsoft.com/office/drawing/2014/main" id="{9EB1E136-9559-46BD-A64E-3F2704E496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28" name="Google Shape;141;p16">
            <a:extLst>
              <a:ext uri="{FF2B5EF4-FFF2-40B4-BE49-F238E27FC236}">
                <a16:creationId xmlns:a16="http://schemas.microsoft.com/office/drawing/2014/main" id="{E8F063B4-A8FB-47DB-B1F1-E100E469EC25}"/>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9" name="직사각형 28">
            <a:extLst>
              <a:ext uri="{FF2B5EF4-FFF2-40B4-BE49-F238E27FC236}">
                <a16:creationId xmlns:a16="http://schemas.microsoft.com/office/drawing/2014/main" id="{BFA5C3A3-3E64-4920-BB1F-8CE035490445}"/>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0" name="직사각형 29">
            <a:extLst>
              <a:ext uri="{FF2B5EF4-FFF2-40B4-BE49-F238E27FC236}">
                <a16:creationId xmlns:a16="http://schemas.microsoft.com/office/drawing/2014/main" id="{1232CE54-7536-4D12-8A5E-E1E4393E929D}"/>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1" name="직사각형 30">
            <a:extLst>
              <a:ext uri="{FF2B5EF4-FFF2-40B4-BE49-F238E27FC236}">
                <a16:creationId xmlns:a16="http://schemas.microsoft.com/office/drawing/2014/main" id="{65DE3E0A-DF8C-45BC-9E0B-5756C8E0ECAE}"/>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2" name="직사각형 31">
            <a:extLst>
              <a:ext uri="{FF2B5EF4-FFF2-40B4-BE49-F238E27FC236}">
                <a16:creationId xmlns:a16="http://schemas.microsoft.com/office/drawing/2014/main" id="{382455BD-4FBC-4C2B-B45A-921720D917CD}"/>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 name="직사각형 1">
            <a:extLst>
              <a:ext uri="{FF2B5EF4-FFF2-40B4-BE49-F238E27FC236}">
                <a16:creationId xmlns:a16="http://schemas.microsoft.com/office/drawing/2014/main" id="{5EDCAF8E-6CE8-4A10-B53F-08E2E03D6E50}"/>
              </a:ext>
            </a:extLst>
          </p:cNvPr>
          <p:cNvSpPr/>
          <p:nvPr/>
        </p:nvSpPr>
        <p:spPr>
          <a:xfrm>
            <a:off x="2779598" y="1434104"/>
            <a:ext cx="4608294" cy="440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SimSun" panose="02010600030101010101" pitchFamily="2" charset="-122"/>
                <a:ea typeface="SimSun" panose="02010600030101010101" pitchFamily="2" charset="-122"/>
                <a:cs typeface="Calibri"/>
                <a:sym typeface="Calibri"/>
              </a:rPr>
              <a:t>避难设施</a:t>
            </a:r>
            <a:r>
              <a:rPr lang="en-US" altLang="zh-CN" sz="2000" dirty="0">
                <a:solidFill>
                  <a:schemeClr val="bg1"/>
                </a:solidFill>
                <a:latin typeface="SimSun" panose="02010600030101010101" pitchFamily="2" charset="-122"/>
                <a:ea typeface="SimSun" panose="02010600030101010101" pitchFamily="2" charset="-122"/>
                <a:cs typeface="Calibri"/>
                <a:sym typeface="Calibri"/>
              </a:rPr>
              <a:t>-</a:t>
            </a:r>
            <a:r>
              <a:rPr lang="zh-CN" altLang="en-US" sz="2000" dirty="0">
                <a:solidFill>
                  <a:schemeClr val="bg1"/>
                </a:solidFill>
                <a:latin typeface="SimSun" panose="02010600030101010101" pitchFamily="2" charset="-122"/>
                <a:ea typeface="SimSun" panose="02010600030101010101" pitchFamily="2" charset="-122"/>
                <a:cs typeface="Calibri"/>
                <a:sym typeface="Calibri"/>
              </a:rPr>
              <a:t>帮助向外逃生的工具和设备</a:t>
            </a:r>
            <a:endParaRPr lang="zh-CN" altLang="en-US" sz="2000" dirty="0">
              <a:solidFill>
                <a:schemeClr val="bg1"/>
              </a:solidFill>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24"/>
          <p:cNvPicPr preferRelativeResize="0"/>
          <p:nvPr/>
        </p:nvPicPr>
        <p:blipFill rotWithShape="1">
          <a:blip r:embed="rId3">
            <a:alphaModFix/>
          </a:blip>
          <a:srcRect/>
          <a:stretch/>
        </p:blipFill>
        <p:spPr>
          <a:xfrm>
            <a:off x="1229" y="-1"/>
            <a:ext cx="9897192" cy="6875463"/>
          </a:xfrm>
          <a:prstGeom prst="rect">
            <a:avLst/>
          </a:prstGeom>
          <a:noFill/>
          <a:ln>
            <a:noFill/>
          </a:ln>
        </p:spPr>
      </p:pic>
      <p:grpSp>
        <p:nvGrpSpPr>
          <p:cNvPr id="303" name="Google Shape;303;p24"/>
          <p:cNvGrpSpPr/>
          <p:nvPr/>
        </p:nvGrpSpPr>
        <p:grpSpPr>
          <a:xfrm>
            <a:off x="7014016" y="5704129"/>
            <a:ext cx="2794099" cy="965972"/>
            <a:chOff x="7014016" y="5704129"/>
            <a:chExt cx="2794099" cy="965972"/>
          </a:xfrm>
        </p:grpSpPr>
        <p:grpSp>
          <p:nvGrpSpPr>
            <p:cNvPr id="304" name="Google Shape;304;p24"/>
            <p:cNvGrpSpPr/>
            <p:nvPr/>
          </p:nvGrpSpPr>
          <p:grpSpPr>
            <a:xfrm>
              <a:off x="7745855" y="5850911"/>
              <a:ext cx="1295507" cy="819190"/>
              <a:chOff x="7679086" y="5914482"/>
              <a:chExt cx="1295507" cy="819190"/>
            </a:xfrm>
          </p:grpSpPr>
          <p:pic>
            <p:nvPicPr>
              <p:cNvPr id="305" name="Google Shape;305;p24"/>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306" name="Google Shape;306;p24"/>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307" name="Google Shape;307;p24"/>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308" name="Google Shape;308;p24"/>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309" name="Google Shape;309;p24"/>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10</a:t>
            </a:r>
            <a:endParaRPr dirty="0"/>
          </a:p>
        </p:txBody>
      </p:sp>
      <p:sp>
        <p:nvSpPr>
          <p:cNvPr id="310" name="Google Shape;310;p24"/>
          <p:cNvSpPr txBox="1"/>
          <p:nvPr/>
        </p:nvSpPr>
        <p:spPr>
          <a:xfrm>
            <a:off x="5460385" y="2760644"/>
            <a:ext cx="3838500" cy="274680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dirty="0">
                <a:solidFill>
                  <a:schemeClr val="accent1"/>
                </a:solidFill>
                <a:latin typeface="SimSun" panose="02010600030101010101" pitchFamily="2" charset="-122"/>
                <a:ea typeface="SimSun" panose="02010600030101010101" pitchFamily="2" charset="-122"/>
                <a:cs typeface="Calibri"/>
                <a:sym typeface="Calibri"/>
              </a:rPr>
              <a:t>发生事故或火灾时，指示灯指示躲避方向</a:t>
            </a:r>
            <a:endParaRPr lang="en-US" altLang="zh-CN" dirty="0">
              <a:solidFill>
                <a:schemeClr val="accent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dirty="0">
                <a:solidFill>
                  <a:schemeClr val="dk1"/>
                </a:solidFill>
                <a:latin typeface="SimSun" panose="02010600030101010101" pitchFamily="2" charset="-122"/>
                <a:ea typeface="SimSun" panose="02010600030101010101" pitchFamily="2" charset="-122"/>
                <a:cs typeface="Calibri"/>
                <a:sym typeface="Calibri"/>
              </a:rPr>
              <a:t>即使在浓烟中仍然可以清晰地看到灯光以指示出口</a:t>
            </a:r>
            <a:endParaRPr lang="en-US" altLang="zh-CN"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endParaRPr lang="en-US"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dirty="0">
                <a:solidFill>
                  <a:schemeClr val="dk1"/>
                </a:solidFill>
                <a:latin typeface="SimSun" panose="02010600030101010101" pitchFamily="2" charset="-122"/>
                <a:ea typeface="SimSun" panose="02010600030101010101" pitchFamily="2" charset="-122"/>
                <a:cs typeface="Calibri"/>
                <a:sym typeface="Calibri"/>
              </a:rPr>
              <a:t>照明灯安装在距离楼梯或平台高</a:t>
            </a:r>
            <a:r>
              <a:rPr lang="en-US" altLang="zh-CN" dirty="0">
                <a:solidFill>
                  <a:schemeClr val="dk1"/>
                </a:solidFill>
                <a:latin typeface="SimSun" panose="02010600030101010101" pitchFamily="2" charset="-122"/>
                <a:ea typeface="SimSun" panose="02010600030101010101" pitchFamily="2" charset="-122"/>
                <a:cs typeface="Calibri"/>
                <a:sym typeface="Calibri"/>
              </a:rPr>
              <a:t>1</a:t>
            </a:r>
            <a:r>
              <a:rPr lang="zh-CN" altLang="en-US" dirty="0">
                <a:solidFill>
                  <a:schemeClr val="dk1"/>
                </a:solidFill>
                <a:latin typeface="SimSun" panose="02010600030101010101" pitchFamily="2" charset="-122"/>
                <a:ea typeface="SimSun" panose="02010600030101010101" pitchFamily="2" charset="-122"/>
                <a:cs typeface="Calibri"/>
                <a:sym typeface="Calibri"/>
              </a:rPr>
              <a:t>米的位置</a:t>
            </a:r>
            <a:endParaRPr lang="en-US" altLang="zh-CN"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dirty="0">
                <a:solidFill>
                  <a:schemeClr val="dk1"/>
                </a:solidFill>
                <a:latin typeface="SimSun" panose="02010600030101010101" pitchFamily="2" charset="-122"/>
                <a:ea typeface="SimSun" panose="02010600030101010101" pitchFamily="2" charset="-122"/>
                <a:cs typeface="Calibri"/>
                <a:sym typeface="Calibri"/>
              </a:rPr>
              <a:t>，以便能够清晰看到</a:t>
            </a:r>
            <a:endParaRPr sz="1700" dirty="0">
              <a:solidFill>
                <a:schemeClr val="dk1"/>
              </a:solidFill>
              <a:latin typeface="SimSun" panose="02010600030101010101" pitchFamily="2" charset="-122"/>
              <a:ea typeface="SimSun" panose="02010600030101010101" pitchFamily="2" charset="-122"/>
              <a:cs typeface="Calibri"/>
              <a:sym typeface="Calibri"/>
            </a:endParaRPr>
          </a:p>
        </p:txBody>
      </p:sp>
      <p:pic>
        <p:nvPicPr>
          <p:cNvPr id="311" name="Google Shape;311;p24"/>
          <p:cNvPicPr preferRelativeResize="0"/>
          <p:nvPr/>
        </p:nvPicPr>
        <p:blipFill rotWithShape="1">
          <a:blip r:embed="rId8">
            <a:alphaModFix/>
          </a:blip>
          <a:srcRect/>
          <a:stretch/>
        </p:blipFill>
        <p:spPr>
          <a:xfrm>
            <a:off x="780002" y="2391522"/>
            <a:ext cx="4080847" cy="2866343"/>
          </a:xfrm>
          <a:prstGeom prst="roundRect">
            <a:avLst>
              <a:gd name="adj" fmla="val 8594"/>
            </a:avLst>
          </a:prstGeom>
          <a:solidFill>
            <a:srgbClr val="ECECEC"/>
          </a:solidFill>
          <a:ln>
            <a:noFill/>
          </a:ln>
          <a:effectLst/>
        </p:spPr>
      </p:pic>
      <p:sp>
        <p:nvSpPr>
          <p:cNvPr id="312" name="Google Shape;312;p24"/>
          <p:cNvSpPr txBox="1"/>
          <p:nvPr/>
        </p:nvSpPr>
        <p:spPr>
          <a:xfrm>
            <a:off x="3780152" y="1335814"/>
            <a:ext cx="5237100" cy="584700"/>
          </a:xfrm>
          <a:prstGeom prst="rect">
            <a:avLst/>
          </a:prstGeom>
          <a:noFill/>
          <a:ln>
            <a:noFill/>
          </a:ln>
        </p:spPr>
        <p:txBody>
          <a:bodyPr spcFirstLastPara="1" wrap="square" lIns="91425" tIns="45700" rIns="91425" bIns="45700" anchor="t" anchorCtr="0">
            <a:noAutofit/>
          </a:bodyPr>
          <a:lstStyle/>
          <a:p>
            <a:pPr lvl="0"/>
            <a:endParaRPr sz="2800" dirty="0">
              <a:solidFill>
                <a:srgbClr val="002060"/>
              </a:solidFill>
              <a:latin typeface="SimSun" panose="02010600030101010101" pitchFamily="2" charset="-122"/>
              <a:ea typeface="SimSun" panose="02010600030101010101" pitchFamily="2" charset="-122"/>
              <a:cs typeface="Calibri"/>
              <a:sym typeface="Calibri"/>
            </a:endParaRPr>
          </a:p>
        </p:txBody>
      </p:sp>
      <p:sp>
        <p:nvSpPr>
          <p:cNvPr id="15" name="직사각형 1">
            <a:extLst>
              <a:ext uri="{FF2B5EF4-FFF2-40B4-BE49-F238E27FC236}">
                <a16:creationId xmlns:a16="http://schemas.microsoft.com/office/drawing/2014/main" id="{B76417D5-2CC7-4AA8-9080-C1B20958D949}"/>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6" name="그림 12">
            <a:extLst>
              <a:ext uri="{FF2B5EF4-FFF2-40B4-BE49-F238E27FC236}">
                <a16:creationId xmlns:a16="http://schemas.microsoft.com/office/drawing/2014/main" id="{5658BD32-A017-431B-A422-7F3F72F9087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17" name="그림 15">
            <a:extLst>
              <a:ext uri="{FF2B5EF4-FFF2-40B4-BE49-F238E27FC236}">
                <a16:creationId xmlns:a16="http://schemas.microsoft.com/office/drawing/2014/main" id="{0A5DDC05-2284-4B50-8FCD-250EEA5F2D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24" name="Google Shape;141;p16">
            <a:extLst>
              <a:ext uri="{FF2B5EF4-FFF2-40B4-BE49-F238E27FC236}">
                <a16:creationId xmlns:a16="http://schemas.microsoft.com/office/drawing/2014/main" id="{321BAAD0-81DB-4642-9275-EACF5BC6E427}"/>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C90B2D8E-7CA3-4EBE-939F-B4E9A6DA3A6E}"/>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6" name="직사각형 25">
            <a:extLst>
              <a:ext uri="{FF2B5EF4-FFF2-40B4-BE49-F238E27FC236}">
                <a16:creationId xmlns:a16="http://schemas.microsoft.com/office/drawing/2014/main" id="{C0E36833-E5EC-4095-9665-C5D5D004C347}"/>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7" name="직사각형 26">
            <a:extLst>
              <a:ext uri="{FF2B5EF4-FFF2-40B4-BE49-F238E27FC236}">
                <a16:creationId xmlns:a16="http://schemas.microsoft.com/office/drawing/2014/main" id="{A5FAD96A-C383-4E55-9259-085B6740C610}"/>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8" name="직사각형 27">
            <a:extLst>
              <a:ext uri="{FF2B5EF4-FFF2-40B4-BE49-F238E27FC236}">
                <a16:creationId xmlns:a16="http://schemas.microsoft.com/office/drawing/2014/main" id="{BBA3A473-D040-4D7D-8D68-5BCC080B110C}"/>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9" name="Google Shape;282;p23">
            <a:extLst>
              <a:ext uri="{FF2B5EF4-FFF2-40B4-BE49-F238E27FC236}">
                <a16:creationId xmlns:a16="http://schemas.microsoft.com/office/drawing/2014/main" id="{75C718C8-1B6C-47C2-8A40-22A24F739E80}"/>
              </a:ext>
            </a:extLst>
          </p:cNvPr>
          <p:cNvSpPr/>
          <p:nvPr/>
        </p:nvSpPr>
        <p:spPr>
          <a:xfrm>
            <a:off x="346496" y="223097"/>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4</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3" name="다이아몬드 32">
            <a:extLst>
              <a:ext uri="{FF2B5EF4-FFF2-40B4-BE49-F238E27FC236}">
                <a16:creationId xmlns:a16="http://schemas.microsoft.com/office/drawing/2014/main" id="{C0A81999-5B3B-4D7B-9205-4938043C5F26}"/>
              </a:ext>
            </a:extLst>
          </p:cNvPr>
          <p:cNvSpPr/>
          <p:nvPr/>
        </p:nvSpPr>
        <p:spPr>
          <a:xfrm>
            <a:off x="5290422" y="3212105"/>
            <a:ext cx="183288" cy="18328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4" name="다이아몬드 33">
            <a:extLst>
              <a:ext uri="{FF2B5EF4-FFF2-40B4-BE49-F238E27FC236}">
                <a16:creationId xmlns:a16="http://schemas.microsoft.com/office/drawing/2014/main" id="{A0EC9F0F-D1F1-4684-936B-D2F3A13ADAD3}"/>
              </a:ext>
            </a:extLst>
          </p:cNvPr>
          <p:cNvSpPr/>
          <p:nvPr/>
        </p:nvSpPr>
        <p:spPr>
          <a:xfrm>
            <a:off x="5290422" y="4180696"/>
            <a:ext cx="183288" cy="18328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 name="직사각형 1">
            <a:extLst>
              <a:ext uri="{FF2B5EF4-FFF2-40B4-BE49-F238E27FC236}">
                <a16:creationId xmlns:a16="http://schemas.microsoft.com/office/drawing/2014/main" id="{A9840B65-2183-4082-98AC-11E2979BE44E}"/>
              </a:ext>
            </a:extLst>
          </p:cNvPr>
          <p:cNvSpPr/>
          <p:nvPr/>
        </p:nvSpPr>
        <p:spPr>
          <a:xfrm>
            <a:off x="3879213" y="1570195"/>
            <a:ext cx="1963271" cy="47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dirty="0">
                <a:solidFill>
                  <a:schemeClr val="bg1"/>
                </a:solidFill>
                <a:latin typeface="SimSun" panose="02010600030101010101" pitchFamily="2" charset="-122"/>
                <a:ea typeface="Calibri"/>
                <a:cs typeface="Calibri"/>
                <a:sym typeface="Calibri"/>
              </a:rPr>
              <a:t>出口信号灯</a:t>
            </a:r>
            <a:endParaRPr lang="ko-KR" altLang="en-US" sz="2400" dirty="0">
              <a:solidFill>
                <a:schemeClr val="bg1"/>
              </a:solidFill>
              <a:latin typeface="SimSun" panose="02010600030101010101" pitchFamily="2" charset="-122"/>
              <a:ea typeface="SimSun" panose="02010600030101010101" pitchFamily="2" charset="-122"/>
              <a:cs typeface="Calibri"/>
              <a:sym typeface="Calibri"/>
            </a:endParaRPr>
          </a:p>
        </p:txBody>
      </p:sp>
      <p:sp>
        <p:nvSpPr>
          <p:cNvPr id="32" name="Google Shape;283;p23">
            <a:extLst>
              <a:ext uri="{FF2B5EF4-FFF2-40B4-BE49-F238E27FC236}">
                <a16:creationId xmlns:a16="http://schemas.microsoft.com/office/drawing/2014/main" id="{146FA3DF-3DEF-4497-AD88-0AA257E9FD78}"/>
              </a:ext>
            </a:extLst>
          </p:cNvPr>
          <p:cNvSpPr/>
          <p:nvPr/>
        </p:nvSpPr>
        <p:spPr>
          <a:xfrm>
            <a:off x="991564" y="207491"/>
            <a:ext cx="6188201" cy="523220"/>
          </a:xfrm>
          <a:prstGeom prst="rect">
            <a:avLst/>
          </a:prstGeom>
          <a:noFill/>
          <a:ln>
            <a:noFill/>
          </a:ln>
        </p:spPr>
        <p:txBody>
          <a:bodyPr spcFirstLastPara="1" wrap="square" lIns="91425" tIns="45700" rIns="91425" bIns="45700" anchor="t" anchorCtr="0">
            <a:noAutofit/>
          </a:bodyPr>
          <a:lstStyle/>
          <a:p>
            <a:pPr lvl="0"/>
            <a:r>
              <a:rPr lang="zh-CN"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避难设施</a:t>
            </a:r>
            <a:endParaRPr lang="zh-CN" altLang="en-US" sz="2800" dirty="0">
              <a:solidFill>
                <a:schemeClr val="accent1">
                  <a:lumMod val="50000"/>
                </a:schemeClr>
              </a:solidFill>
              <a:latin typeface="Malgun Gothic"/>
              <a:ea typeface="Malgun Gothic"/>
            </a:endParaRPr>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5"/>
          <p:cNvPicPr preferRelativeResize="0"/>
          <p:nvPr/>
        </p:nvPicPr>
        <p:blipFill rotWithShape="1">
          <a:blip r:embed="rId3">
            <a:alphaModFix/>
          </a:blip>
          <a:srcRect/>
          <a:stretch/>
        </p:blipFill>
        <p:spPr>
          <a:xfrm>
            <a:off x="2458" y="0"/>
            <a:ext cx="9897192" cy="6875463"/>
          </a:xfrm>
          <a:prstGeom prst="rect">
            <a:avLst/>
          </a:prstGeom>
          <a:noFill/>
          <a:ln>
            <a:noFill/>
          </a:ln>
        </p:spPr>
      </p:pic>
      <p:grpSp>
        <p:nvGrpSpPr>
          <p:cNvPr id="318" name="Google Shape;318;p25"/>
          <p:cNvGrpSpPr/>
          <p:nvPr/>
        </p:nvGrpSpPr>
        <p:grpSpPr>
          <a:xfrm>
            <a:off x="1107290" y="1613299"/>
            <a:ext cx="4806315" cy="1569720"/>
            <a:chOff x="1250315" y="1675936"/>
            <a:chExt cx="4806315" cy="1569720"/>
          </a:xfrm>
        </p:grpSpPr>
        <p:sp>
          <p:nvSpPr>
            <p:cNvPr id="319" name="Google Shape;319;p25"/>
            <p:cNvSpPr/>
            <p:nvPr/>
          </p:nvSpPr>
          <p:spPr>
            <a:xfrm>
              <a:off x="3061335" y="167593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dirty="0">
                  <a:solidFill>
                    <a:srgbClr val="FFD966"/>
                  </a:solidFill>
                  <a:latin typeface="SimSun" panose="02010600030101010101" pitchFamily="2" charset="-122"/>
                  <a:ea typeface="SimSun" panose="02010600030101010101" pitchFamily="2" charset="-122"/>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320" name="Google Shape;320;p25"/>
            <p:cNvGrpSpPr/>
            <p:nvPr/>
          </p:nvGrpSpPr>
          <p:grpSpPr>
            <a:xfrm>
              <a:off x="1250315" y="2203450"/>
              <a:ext cx="4806315" cy="0"/>
              <a:chOff x="1250315" y="2203450"/>
              <a:chExt cx="4806315" cy="0"/>
            </a:xfrm>
          </p:grpSpPr>
          <p:cxnSp>
            <p:nvCxnSpPr>
              <p:cNvPr id="321" name="Google Shape;321;p25"/>
              <p:cNvCxnSpPr/>
              <p:nvPr/>
            </p:nvCxnSpPr>
            <p:spPr>
              <a:xfrm>
                <a:off x="1250315" y="2203450"/>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322" name="Google Shape;322;p25"/>
              <p:cNvCxnSpPr/>
              <p:nvPr/>
            </p:nvCxnSpPr>
            <p:spPr>
              <a:xfrm>
                <a:off x="4128135" y="220345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323" name="Google Shape;323;p25"/>
          <p:cNvGrpSpPr/>
          <p:nvPr/>
        </p:nvGrpSpPr>
        <p:grpSpPr>
          <a:xfrm>
            <a:off x="1107290" y="4063799"/>
            <a:ext cx="4909838" cy="1569720"/>
            <a:chOff x="1250315" y="5715075"/>
            <a:chExt cx="4909838" cy="1569720"/>
          </a:xfrm>
        </p:grpSpPr>
        <p:sp>
          <p:nvSpPr>
            <p:cNvPr id="324" name="Google Shape;324;p25"/>
            <p:cNvSpPr/>
            <p:nvPr/>
          </p:nvSpPr>
          <p:spPr>
            <a:xfrm rot="10800000" flipH="1">
              <a:off x="3164858" y="5715075"/>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dirty="0">
                  <a:solidFill>
                    <a:srgbClr val="FFD966"/>
                  </a:solidFill>
                  <a:latin typeface="SimSun" panose="02010600030101010101" pitchFamily="2" charset="-122"/>
                  <a:ea typeface="SimSun" panose="02010600030101010101" pitchFamily="2" charset="-122"/>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325" name="Google Shape;325;p25"/>
            <p:cNvGrpSpPr/>
            <p:nvPr/>
          </p:nvGrpSpPr>
          <p:grpSpPr>
            <a:xfrm>
              <a:off x="1250315" y="6760245"/>
              <a:ext cx="4909838" cy="26857"/>
              <a:chOff x="1250315" y="6760245"/>
              <a:chExt cx="4909838" cy="26857"/>
            </a:xfrm>
          </p:grpSpPr>
          <p:cxnSp>
            <p:nvCxnSpPr>
              <p:cNvPr id="326" name="Google Shape;326;p25"/>
              <p:cNvCxnSpPr/>
              <p:nvPr/>
            </p:nvCxnSpPr>
            <p:spPr>
              <a:xfrm>
                <a:off x="1250315" y="6787102"/>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327" name="Google Shape;327;p25"/>
              <p:cNvCxnSpPr/>
              <p:nvPr/>
            </p:nvCxnSpPr>
            <p:spPr>
              <a:xfrm>
                <a:off x="4231658" y="6760245"/>
                <a:ext cx="1928495" cy="0"/>
              </a:xfrm>
              <a:prstGeom prst="straightConnector1">
                <a:avLst/>
              </a:prstGeom>
              <a:noFill/>
              <a:ln w="12700" cap="flat" cmpd="sng">
                <a:solidFill>
                  <a:srgbClr val="FFD966"/>
                </a:solidFill>
                <a:prstDash val="solid"/>
                <a:miter lim="800000"/>
                <a:headEnd type="none" w="sm" len="sm"/>
                <a:tailEnd type="none" w="sm" len="sm"/>
              </a:ln>
            </p:spPr>
          </p:cxnSp>
        </p:grpSp>
      </p:grpSp>
      <p:pic>
        <p:nvPicPr>
          <p:cNvPr id="328" name="Google Shape;328;p25"/>
          <p:cNvPicPr preferRelativeResize="0"/>
          <p:nvPr/>
        </p:nvPicPr>
        <p:blipFill rotWithShape="1">
          <a:blip r:embed="rId4">
            <a:alphaModFix/>
          </a:blip>
          <a:srcRect/>
          <a:stretch/>
        </p:blipFill>
        <p:spPr>
          <a:xfrm>
            <a:off x="5796130" y="1613299"/>
            <a:ext cx="4380582" cy="4358661"/>
          </a:xfrm>
          <a:prstGeom prst="rect">
            <a:avLst/>
          </a:prstGeom>
          <a:noFill/>
          <a:ln>
            <a:noFill/>
          </a:ln>
        </p:spPr>
      </p:pic>
      <p:sp>
        <p:nvSpPr>
          <p:cNvPr id="329" name="Google Shape;329;p25"/>
          <p:cNvSpPr/>
          <p:nvPr/>
        </p:nvSpPr>
        <p:spPr>
          <a:xfrm>
            <a:off x="813929" y="2549723"/>
            <a:ext cx="5811838" cy="2585323"/>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1800" dirty="0">
                <a:solidFill>
                  <a:schemeClr val="accent1"/>
                </a:solidFill>
                <a:latin typeface="SimSun" panose="02010600030101010101" pitchFamily="2" charset="-122"/>
                <a:ea typeface="SimSun" panose="02010600030101010101" pitchFamily="2" charset="-122"/>
                <a:cs typeface="Calibri"/>
                <a:sym typeface="Calibri"/>
              </a:rPr>
              <a:t>火灾的预防与初级应对时所需的设备！</a:t>
            </a:r>
            <a:endParaRPr lang="en-US" altLang="zh-CN" sz="1800" dirty="0">
              <a:solidFill>
                <a:schemeClr val="accent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en-US" sz="1800" dirty="0">
                <a:solidFill>
                  <a:schemeClr val="dk1"/>
                </a:solidFill>
                <a:latin typeface="SimSun" panose="02010600030101010101" pitchFamily="2" charset="-122"/>
                <a:ea typeface="SimSun" panose="02010600030101010101" pitchFamily="2" charset="-122"/>
                <a:cs typeface="Calibri"/>
                <a:sym typeface="Calibri"/>
              </a:rPr>
              <a:t/>
            </a:r>
            <a:br>
              <a:rPr lang="en-US" sz="1800" dirty="0">
                <a:solidFill>
                  <a:schemeClr val="dk1"/>
                </a:solidFill>
                <a:latin typeface="SimSun" panose="02010600030101010101" pitchFamily="2" charset="-122"/>
                <a:ea typeface="SimSun" panose="02010600030101010101" pitchFamily="2" charset="-122"/>
                <a:cs typeface="Calibri"/>
                <a:sym typeface="Calibri"/>
              </a:rPr>
            </a:br>
            <a:r>
              <a:rPr lang="zh-CN" altLang="en-US" sz="1800" dirty="0">
                <a:solidFill>
                  <a:schemeClr val="dk1"/>
                </a:solidFill>
                <a:latin typeface="SimSun" panose="02010600030101010101" pitchFamily="2" charset="-122"/>
                <a:ea typeface="SimSun" panose="02010600030101010101" pitchFamily="2" charset="-122"/>
                <a:cs typeface="Calibri"/>
                <a:sym typeface="Calibri"/>
              </a:rPr>
              <a:t>了解警报设备，避难设施，消防设施等的特征，在初期可以快速准确的处理火灾，这是重中之重！</a:t>
            </a:r>
            <a:endParaRPr sz="1800"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330" name="Google Shape;330;p25"/>
          <p:cNvGrpSpPr/>
          <p:nvPr/>
        </p:nvGrpSpPr>
        <p:grpSpPr>
          <a:xfrm>
            <a:off x="7014016" y="5704129"/>
            <a:ext cx="2794099" cy="965972"/>
            <a:chOff x="7014016" y="5704129"/>
            <a:chExt cx="2794099" cy="965972"/>
          </a:xfrm>
        </p:grpSpPr>
        <p:grpSp>
          <p:nvGrpSpPr>
            <p:cNvPr id="331" name="Google Shape;331;p25"/>
            <p:cNvGrpSpPr/>
            <p:nvPr/>
          </p:nvGrpSpPr>
          <p:grpSpPr>
            <a:xfrm>
              <a:off x="7745855" y="5850911"/>
              <a:ext cx="1295507" cy="819190"/>
              <a:chOff x="7679086" y="5914482"/>
              <a:chExt cx="1295507" cy="819190"/>
            </a:xfrm>
          </p:grpSpPr>
          <p:pic>
            <p:nvPicPr>
              <p:cNvPr id="332" name="Google Shape;332;p25"/>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333" name="Google Shape;333;p25"/>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334" name="Google Shape;334;p25"/>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335" name="Google Shape;335;p25"/>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336" name="Google Shape;336;p25"/>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11</a:t>
            </a:r>
            <a:endParaRPr dirty="0"/>
          </a:p>
        </p:txBody>
      </p:sp>
      <p:sp>
        <p:nvSpPr>
          <p:cNvPr id="337" name="Google Shape;337;p25"/>
          <p:cNvSpPr/>
          <p:nvPr/>
        </p:nvSpPr>
        <p:spPr>
          <a:xfrm>
            <a:off x="3621164" y="232582"/>
            <a:ext cx="488553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dirty="0">
                <a:solidFill>
                  <a:schemeClr val="accent1">
                    <a:lumMod val="50000"/>
                  </a:schemeClr>
                </a:solidFill>
                <a:latin typeface="SimSun" panose="02010600030101010101" pitchFamily="2" charset="-122"/>
                <a:ea typeface="SimSun" panose="02010600030101010101" pitchFamily="2" charset="-122"/>
                <a:cs typeface="Calibri"/>
                <a:sym typeface="Calibri"/>
              </a:rPr>
              <a:t>消防安全要点</a:t>
            </a:r>
            <a:endParaRPr sz="2800" dirty="0">
              <a:solidFill>
                <a:schemeClr val="accent1">
                  <a:lumMod val="50000"/>
                </a:schemeClr>
              </a:solidFill>
              <a:latin typeface="SimSun" panose="02010600030101010101" pitchFamily="2" charset="-122"/>
              <a:ea typeface="SimSun" panose="02010600030101010101" pitchFamily="2" charset="-122"/>
              <a:cs typeface="Arial Black"/>
              <a:sym typeface="Arial Black"/>
            </a:endParaRPr>
          </a:p>
        </p:txBody>
      </p:sp>
      <p:sp>
        <p:nvSpPr>
          <p:cNvPr id="23" name="직사각형 1">
            <a:extLst>
              <a:ext uri="{FF2B5EF4-FFF2-40B4-BE49-F238E27FC236}">
                <a16:creationId xmlns:a16="http://schemas.microsoft.com/office/drawing/2014/main" id="{C1C530DB-5DE5-44D9-A2A2-0FA34216B038}"/>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4" name="그림 12">
            <a:extLst>
              <a:ext uri="{FF2B5EF4-FFF2-40B4-BE49-F238E27FC236}">
                <a16:creationId xmlns:a16="http://schemas.microsoft.com/office/drawing/2014/main" id="{BBEAB5FD-D311-4FC6-A06C-9786CF09D10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25" name="그림 15">
            <a:extLst>
              <a:ext uri="{FF2B5EF4-FFF2-40B4-BE49-F238E27FC236}">
                <a16:creationId xmlns:a16="http://schemas.microsoft.com/office/drawing/2014/main" id="{62E9C527-50DF-40FD-B62E-A2C9BCAEC5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31" name="Google Shape;141;p16">
            <a:extLst>
              <a:ext uri="{FF2B5EF4-FFF2-40B4-BE49-F238E27FC236}">
                <a16:creationId xmlns:a16="http://schemas.microsoft.com/office/drawing/2014/main" id="{1C826078-31F8-40E3-A1FE-795C7B76A8FD}"/>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2" name="직사각형 31">
            <a:extLst>
              <a:ext uri="{FF2B5EF4-FFF2-40B4-BE49-F238E27FC236}">
                <a16:creationId xmlns:a16="http://schemas.microsoft.com/office/drawing/2014/main" id="{96D149E2-2AA7-4E4F-A964-3514B96EEFF9}"/>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3" name="직사각형 32">
            <a:extLst>
              <a:ext uri="{FF2B5EF4-FFF2-40B4-BE49-F238E27FC236}">
                <a16:creationId xmlns:a16="http://schemas.microsoft.com/office/drawing/2014/main" id="{684DF098-C6FE-49A1-B1D1-431094314B86}"/>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4" name="직사각형 33">
            <a:extLst>
              <a:ext uri="{FF2B5EF4-FFF2-40B4-BE49-F238E27FC236}">
                <a16:creationId xmlns:a16="http://schemas.microsoft.com/office/drawing/2014/main" id="{CB555904-D595-4D69-AB6E-1F3AD372C3A7}"/>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5" name="직사각형 34">
            <a:extLst>
              <a:ext uri="{FF2B5EF4-FFF2-40B4-BE49-F238E27FC236}">
                <a16:creationId xmlns:a16="http://schemas.microsoft.com/office/drawing/2014/main" id="{F091E55C-AAA1-4117-AE4E-03BAE8F7797D}"/>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6" name="Rectangle 31">
            <a:extLst>
              <a:ext uri="{FF2B5EF4-FFF2-40B4-BE49-F238E27FC236}">
                <a16:creationId xmlns:a16="http://schemas.microsoft.com/office/drawing/2014/main" id="{2FDD3B44-3F91-423C-AEFC-3F18409EC558}"/>
              </a:ext>
            </a:extLst>
          </p:cNvPr>
          <p:cNvSpPr/>
          <p:nvPr/>
        </p:nvSpPr>
        <p:spPr>
          <a:xfrm>
            <a:off x="398286" y="290484"/>
            <a:ext cx="366798" cy="39235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a:latin typeface="+mj-ea"/>
              <a:ea typeface="+mj-ea"/>
            </a:endParaRPr>
          </a:p>
        </p:txBody>
      </p:sp>
      <p:sp>
        <p:nvSpPr>
          <p:cNvPr id="37" name="직사각형 28">
            <a:extLst>
              <a:ext uri="{FF2B5EF4-FFF2-40B4-BE49-F238E27FC236}">
                <a16:creationId xmlns:a16="http://schemas.microsoft.com/office/drawing/2014/main" id="{385903A3-D687-42DB-ABED-6F26B692E9D8}"/>
              </a:ext>
            </a:extLst>
          </p:cNvPr>
          <p:cNvSpPr/>
          <p:nvPr/>
        </p:nvSpPr>
        <p:spPr>
          <a:xfrm>
            <a:off x="-2278181" y="277814"/>
            <a:ext cx="5697415"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802"/>
              </a:spcAft>
              <a:defRPr lang="ko-KR" altLang="en-US"/>
            </a:pPr>
            <a:r>
              <a:rPr lang="en-US" altLang="ko-KR" sz="2800" b="1" spc="-300" dirty="0">
                <a:solidFill>
                  <a:schemeClr val="bg1"/>
                </a:solidFill>
                <a:latin typeface="+mj-ea"/>
                <a:ea typeface="+mj-ea"/>
                <a:cs typeface="맑은 고딕"/>
              </a:rPr>
              <a:t>*</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6"/>
          <p:cNvPicPr preferRelativeResize="0"/>
          <p:nvPr/>
        </p:nvPicPr>
        <p:blipFill rotWithShape="1">
          <a:blip r:embed="rId3">
            <a:alphaModFix/>
          </a:blip>
          <a:srcRect/>
          <a:stretch/>
        </p:blipFill>
        <p:spPr>
          <a:xfrm>
            <a:off x="2055" y="-1"/>
            <a:ext cx="9897192" cy="6875463"/>
          </a:xfrm>
          <a:prstGeom prst="rect">
            <a:avLst/>
          </a:prstGeom>
          <a:noFill/>
          <a:ln>
            <a:noFill/>
          </a:ln>
        </p:spPr>
      </p:pic>
      <p:sp>
        <p:nvSpPr>
          <p:cNvPr id="4" name="직사각형 1">
            <a:extLst>
              <a:ext uri="{FF2B5EF4-FFF2-40B4-BE49-F238E27FC236}">
                <a16:creationId xmlns:a16="http://schemas.microsoft.com/office/drawing/2014/main" id="{1A188421-D48A-40D5-93DB-C1F6E403A70C}"/>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5" name="그림 12">
            <a:extLst>
              <a:ext uri="{FF2B5EF4-FFF2-40B4-BE49-F238E27FC236}">
                <a16:creationId xmlns:a16="http://schemas.microsoft.com/office/drawing/2014/main" id="{61F10E4C-3B8E-488F-948A-827970C3A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6" name="그림 15">
            <a:extLst>
              <a:ext uri="{FF2B5EF4-FFF2-40B4-BE49-F238E27FC236}">
                <a16:creationId xmlns:a16="http://schemas.microsoft.com/office/drawing/2014/main" id="{EC699F83-CA08-4F64-91E6-09FA6537EA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10" name="그림 9" descr="불, 방이(가) 표시된 사진&#10;&#10;자동 생성된 설명">
            <a:extLst>
              <a:ext uri="{FF2B5EF4-FFF2-40B4-BE49-F238E27FC236}">
                <a16:creationId xmlns:a16="http://schemas.microsoft.com/office/drawing/2014/main" id="{2F19570F-DA45-4DC4-B728-43F5FF27437E}"/>
              </a:ext>
            </a:extLst>
          </p:cNvPr>
          <p:cNvPicPr>
            <a:picLocks noChangeAspect="1"/>
          </p:cNvPicPr>
          <p:nvPr/>
        </p:nvPicPr>
        <p:blipFill rotWithShape="1">
          <a:blip r:embed="rId6"/>
          <a:srcRect t="42233"/>
          <a:stretch/>
        </p:blipFill>
        <p:spPr>
          <a:xfrm>
            <a:off x="161606" y="2536020"/>
            <a:ext cx="9565979" cy="2158104"/>
          </a:xfrm>
          <a:prstGeom prst="rect">
            <a:avLst/>
          </a:prstGeom>
        </p:spPr>
      </p:pic>
      <p:sp>
        <p:nvSpPr>
          <p:cNvPr id="11" name="직사각형 10">
            <a:extLst>
              <a:ext uri="{FF2B5EF4-FFF2-40B4-BE49-F238E27FC236}">
                <a16:creationId xmlns:a16="http://schemas.microsoft.com/office/drawing/2014/main" id="{35EF10E6-6BCD-48C7-A573-BFCDA3B1BD3C}"/>
              </a:ext>
            </a:extLst>
          </p:cNvPr>
          <p:cNvSpPr/>
          <p:nvPr/>
        </p:nvSpPr>
        <p:spPr>
          <a:xfrm>
            <a:off x="3200214" y="4721019"/>
            <a:ext cx="3603811" cy="33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SimSun" panose="02010600030101010101" pitchFamily="2" charset="-122"/>
              </a:rPr>
              <a:t>消防安全教育是安全社会和幸福生活的前提</a:t>
            </a:r>
            <a:endParaRPr lang="ko-KR" altLang="en-US" dirty="0">
              <a:latin typeface="SimSun" panose="02010600030101010101" pitchFamily="2" charset="-122"/>
            </a:endParaRPr>
          </a:p>
        </p:txBody>
      </p:sp>
      <p:sp>
        <p:nvSpPr>
          <p:cNvPr id="12" name="직사각형 11">
            <a:extLst>
              <a:ext uri="{FF2B5EF4-FFF2-40B4-BE49-F238E27FC236}">
                <a16:creationId xmlns:a16="http://schemas.microsoft.com/office/drawing/2014/main" id="{05248836-874A-4C7C-BEED-1159C593CE8F}"/>
              </a:ext>
            </a:extLst>
          </p:cNvPr>
          <p:cNvSpPr/>
          <p:nvPr/>
        </p:nvSpPr>
        <p:spPr>
          <a:xfrm>
            <a:off x="3793812" y="185830"/>
            <a:ext cx="2698175" cy="523220"/>
          </a:xfrm>
          <a:prstGeom prst="rect">
            <a:avLst/>
          </a:prstGeom>
          <a:noFill/>
        </p:spPr>
        <p:txBody>
          <a:bodyPr wrap="none" lIns="91440" tIns="45720" rIns="91440" bIns="45720">
            <a:spAutoFit/>
          </a:bodyPr>
          <a:lstStyle/>
          <a:p>
            <a:pPr algn="ctr"/>
            <a:r>
              <a:rPr lang="zh-CN" altLang="en-US" sz="2800" b="0" cap="none" spc="0" dirty="0">
                <a:ln w="0"/>
                <a:solidFill>
                  <a:schemeClr val="accent1">
                    <a:lumMod val="50000"/>
                  </a:schemeClr>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rPr>
              <a:t>韩国的消防设施</a:t>
            </a:r>
          </a:p>
        </p:txBody>
      </p:sp>
      <p:pic>
        <p:nvPicPr>
          <p:cNvPr id="13" name="그림 12" descr="그리기, 방이(가) 표시된 사진&#10;&#10;자동 생성된 설명">
            <a:extLst>
              <a:ext uri="{FF2B5EF4-FFF2-40B4-BE49-F238E27FC236}">
                <a16:creationId xmlns:a16="http://schemas.microsoft.com/office/drawing/2014/main" id="{C802A56E-39CC-427C-9161-026B40DE8F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3500" y="146884"/>
            <a:ext cx="479558" cy="601112"/>
          </a:xfrm>
          <a:prstGeom prst="rect">
            <a:avLst/>
          </a:prstGeom>
          <a:ln w="12700">
            <a:solidFill>
              <a:schemeClr val="bg1"/>
            </a:solidFill>
            <a:extLst>
              <a:ext uri="{C807C97D-BFC1-408E-A445-0C87EB9F89A2}">
                <ask:lineSketchStyleProps xmlns:ask="http://schemas.microsoft.com/office/drawing/2018/sketchyshapes" xmlns="" sd="981765707">
                  <a:custGeom>
                    <a:avLst/>
                    <a:gdLst>
                      <a:gd name="connsiteX0" fmla="*/ 0 w 479558"/>
                      <a:gd name="connsiteY0" fmla="*/ 0 h 601112"/>
                      <a:gd name="connsiteX1" fmla="*/ 479558 w 479558"/>
                      <a:gd name="connsiteY1" fmla="*/ 0 h 601112"/>
                      <a:gd name="connsiteX2" fmla="*/ 479558 w 479558"/>
                      <a:gd name="connsiteY2" fmla="*/ 601112 h 601112"/>
                      <a:gd name="connsiteX3" fmla="*/ 0 w 479558"/>
                      <a:gd name="connsiteY3" fmla="*/ 601112 h 601112"/>
                      <a:gd name="connsiteX4" fmla="*/ 0 w 479558"/>
                      <a:gd name="connsiteY4" fmla="*/ 0 h 60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58" h="601112" fill="none" extrusionOk="0">
                        <a:moveTo>
                          <a:pt x="0" y="0"/>
                        </a:moveTo>
                        <a:cubicBezTo>
                          <a:pt x="218521" y="-14653"/>
                          <a:pt x="376384" y="-35889"/>
                          <a:pt x="479558" y="0"/>
                        </a:cubicBezTo>
                        <a:cubicBezTo>
                          <a:pt x="481126" y="141426"/>
                          <a:pt x="485791" y="326937"/>
                          <a:pt x="479558" y="601112"/>
                        </a:cubicBezTo>
                        <a:cubicBezTo>
                          <a:pt x="260794" y="607194"/>
                          <a:pt x="101847" y="629461"/>
                          <a:pt x="0" y="601112"/>
                        </a:cubicBezTo>
                        <a:cubicBezTo>
                          <a:pt x="-1187" y="315651"/>
                          <a:pt x="-37187" y="276933"/>
                          <a:pt x="0" y="0"/>
                        </a:cubicBezTo>
                        <a:close/>
                      </a:path>
                      <a:path w="479558" h="601112" stroke="0" extrusionOk="0">
                        <a:moveTo>
                          <a:pt x="0" y="0"/>
                        </a:moveTo>
                        <a:cubicBezTo>
                          <a:pt x="120004" y="40794"/>
                          <a:pt x="246949" y="6245"/>
                          <a:pt x="479558" y="0"/>
                        </a:cubicBezTo>
                        <a:cubicBezTo>
                          <a:pt x="532230" y="117319"/>
                          <a:pt x="440309" y="418497"/>
                          <a:pt x="479558" y="601112"/>
                        </a:cubicBezTo>
                        <a:cubicBezTo>
                          <a:pt x="424455" y="643324"/>
                          <a:pt x="139205" y="610686"/>
                          <a:pt x="0" y="601112"/>
                        </a:cubicBezTo>
                        <a:cubicBezTo>
                          <a:pt x="-51013" y="515991"/>
                          <a:pt x="51196" y="229569"/>
                          <a:pt x="0" y="0"/>
                        </a:cubicBezTo>
                        <a:close/>
                      </a:path>
                    </a:pathLst>
                  </a:custGeom>
                  <ask:type>
                    <ask:lineSketchNone/>
                  </ask:type>
                </ask:lineSketchStyleProps>
              </a:ext>
            </a:extLst>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110" name="Google Shape;110;p14"/>
          <p:cNvSpPr/>
          <p:nvPr/>
        </p:nvSpPr>
        <p:spPr>
          <a:xfrm>
            <a:off x="1499851" y="2637397"/>
            <a:ext cx="8012385" cy="272343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1. </a:t>
            </a:r>
            <a:r>
              <a:rPr lang="ko-KR" altLang="en-US" sz="2400" b="1" dirty="0">
                <a:solidFill>
                  <a:schemeClr val="accent1"/>
                </a:solidFill>
                <a:latin typeface="SimSun" panose="02010600030101010101" pitchFamily="2" charset="-122"/>
                <a:ea typeface="SimSun" panose="02010600030101010101" pitchFamily="2" charset="-122"/>
                <a:cs typeface="Calibri"/>
                <a:sym typeface="Calibri"/>
              </a:rPr>
              <a:t>火警系统</a:t>
            </a: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_ 2p</a:t>
            </a:r>
            <a:endParaRPr sz="2400" b="1" dirty="0">
              <a:latin typeface="SimSun" panose="02010600030101010101" pitchFamily="2" charset="-122"/>
              <a:ea typeface="SimSun" panose="02010600030101010101" pitchFamily="2" charset="-122"/>
            </a:endParaRPr>
          </a:p>
          <a:p>
            <a:pPr marL="0" marR="0" lvl="0" indent="0" algn="l" rtl="0">
              <a:lnSpc>
                <a:spcPct val="150000"/>
              </a:lnSpc>
              <a:spcBef>
                <a:spcPts val="802"/>
              </a:spcBef>
              <a:spcAft>
                <a:spcPts val="0"/>
              </a:spcAft>
              <a:buNone/>
            </a:pP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2. </a:t>
            </a:r>
            <a:r>
              <a:rPr lang="ko-KR" altLang="en-US" sz="2400" b="1" dirty="0">
                <a:solidFill>
                  <a:schemeClr val="accent1"/>
                </a:solidFill>
                <a:latin typeface="SimSun" panose="02010600030101010101" pitchFamily="2" charset="-122"/>
                <a:ea typeface="SimSun" panose="02010600030101010101" pitchFamily="2" charset="-122"/>
                <a:cs typeface="Calibri"/>
                <a:sym typeface="Calibri"/>
              </a:rPr>
              <a:t>消防器材</a:t>
            </a: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_ 5p</a:t>
            </a:r>
            <a:endParaRPr sz="2400" b="1" i="0" u="none" strike="noStrike" cap="none" dirty="0">
              <a:solidFill>
                <a:schemeClr val="accent1"/>
              </a:solidFill>
              <a:latin typeface="SimSun" panose="02010600030101010101" pitchFamily="2" charset="-122"/>
              <a:ea typeface="SimSun" panose="02010600030101010101" pitchFamily="2" charset="-122"/>
              <a:cs typeface="Calibri"/>
              <a:sym typeface="Calibri"/>
            </a:endParaRPr>
          </a:p>
          <a:p>
            <a:pPr lvl="0">
              <a:lnSpc>
                <a:spcPct val="150000"/>
              </a:lnSpc>
              <a:spcBef>
                <a:spcPts val="802"/>
              </a:spcBef>
            </a:pP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3. </a:t>
            </a:r>
            <a:r>
              <a:rPr lang="en-US" altLang="zh-CN" sz="2400" b="1" dirty="0">
                <a:solidFill>
                  <a:schemeClr val="accent1"/>
                </a:solidFill>
                <a:latin typeface="SimSun" panose="02010600030101010101" pitchFamily="2" charset="-122"/>
                <a:ea typeface="SimSun" panose="02010600030101010101" pitchFamily="2" charset="-122"/>
                <a:cs typeface="Calibri"/>
                <a:sym typeface="Calibri"/>
              </a:rPr>
              <a:t>K</a:t>
            </a:r>
            <a:r>
              <a:rPr lang="zh-CN" altLang="en-US" sz="2400" b="1" dirty="0">
                <a:solidFill>
                  <a:schemeClr val="accent1"/>
                </a:solidFill>
                <a:latin typeface="SimSun" panose="02010600030101010101" pitchFamily="2" charset="-122"/>
                <a:ea typeface="SimSun" panose="02010600030101010101" pitchFamily="2" charset="-122"/>
                <a:cs typeface="Calibri"/>
                <a:sym typeface="Calibri"/>
              </a:rPr>
              <a:t>级火灾</a:t>
            </a:r>
            <a:r>
              <a:rPr lang="en-US" altLang="ko-KR" sz="2400" b="1" dirty="0">
                <a:solidFill>
                  <a:schemeClr val="accent1"/>
                </a:solidFill>
                <a:latin typeface="SimSun" panose="02010600030101010101" pitchFamily="2" charset="-122"/>
                <a:ea typeface="SimSun" panose="02010600030101010101" pitchFamily="2" charset="-122"/>
                <a:cs typeface="Calibri"/>
                <a:sym typeface="Calibri"/>
              </a:rPr>
              <a:t>_</a:t>
            </a: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 8p</a:t>
            </a:r>
            <a:endParaRPr sz="2400" b="1" dirty="0">
              <a:latin typeface="SimSun" panose="02010600030101010101" pitchFamily="2" charset="-122"/>
              <a:ea typeface="SimSun" panose="02010600030101010101" pitchFamily="2" charset="-122"/>
            </a:endParaRPr>
          </a:p>
          <a:p>
            <a:pPr marL="0" marR="0" lvl="0" indent="0" algn="l" rtl="0">
              <a:lnSpc>
                <a:spcPct val="150000"/>
              </a:lnSpc>
              <a:spcBef>
                <a:spcPts val="802"/>
              </a:spcBef>
              <a:spcAft>
                <a:spcPts val="0"/>
              </a:spcAft>
              <a:buNone/>
            </a:pP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4. </a:t>
            </a:r>
            <a:r>
              <a:rPr lang="zh-CN" altLang="en-US" sz="2400" b="1" dirty="0">
                <a:solidFill>
                  <a:schemeClr val="accent1"/>
                </a:solidFill>
                <a:latin typeface="SimSun" panose="02010600030101010101" pitchFamily="2" charset="-122"/>
                <a:ea typeface="SimSun" panose="02010600030101010101" pitchFamily="2" charset="-122"/>
                <a:cs typeface="Calibri"/>
                <a:sym typeface="Calibri"/>
              </a:rPr>
              <a:t>避难设施</a:t>
            </a:r>
            <a:r>
              <a:rPr lang="en-US" sz="2400" b="1" dirty="0">
                <a:solidFill>
                  <a:schemeClr val="accent1"/>
                </a:solidFill>
                <a:latin typeface="SimSun" panose="02010600030101010101" pitchFamily="2" charset="-122"/>
                <a:ea typeface="SimSun" panose="02010600030101010101" pitchFamily="2" charset="-122"/>
                <a:cs typeface="Calibri"/>
                <a:sym typeface="Calibri"/>
              </a:rPr>
              <a:t>_ </a:t>
            </a: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9p</a:t>
            </a:r>
            <a:endParaRPr sz="2400" b="1" dirty="0">
              <a:latin typeface="SimSun" panose="02010600030101010101" pitchFamily="2" charset="-122"/>
              <a:ea typeface="SimSun" panose="02010600030101010101" pitchFamily="2" charset="-122"/>
            </a:endParaRPr>
          </a:p>
        </p:txBody>
      </p:sp>
      <p:sp>
        <p:nvSpPr>
          <p:cNvPr id="111" name="Google Shape;111;p14"/>
          <p:cNvSpPr/>
          <p:nvPr/>
        </p:nvSpPr>
        <p:spPr>
          <a:xfrm>
            <a:off x="-376714" y="1256361"/>
            <a:ext cx="2656565" cy="110799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600" b="0" i="0" u="none" strike="noStrike" cap="none" dirty="0">
                <a:solidFill>
                  <a:schemeClr val="lt1"/>
                </a:solidFill>
                <a:latin typeface="Stardos Stencil"/>
                <a:ea typeface="Stardos Stencil"/>
                <a:cs typeface="Stardos Stencil"/>
                <a:sym typeface="Stardos Stencil"/>
              </a:rPr>
              <a:t>C</a:t>
            </a:r>
            <a:r>
              <a:rPr lang="en-US" sz="2400" b="0" i="0" u="none" strike="noStrike" cap="none" dirty="0">
                <a:solidFill>
                  <a:schemeClr val="lt1"/>
                </a:solidFill>
                <a:latin typeface="Stardos Stencil"/>
                <a:ea typeface="Stardos Stencil"/>
                <a:cs typeface="Stardos Stencil"/>
                <a:sym typeface="Stardos Stencil"/>
              </a:rPr>
              <a:t>ontents</a:t>
            </a:r>
            <a:endParaRPr sz="2400" b="0" i="0" u="none" strike="noStrike" cap="none" dirty="0">
              <a:solidFill>
                <a:schemeClr val="lt1"/>
              </a:solidFill>
              <a:latin typeface="Stardos Stencil"/>
              <a:ea typeface="Stardos Stencil"/>
              <a:cs typeface="Stardos Stencil"/>
              <a:sym typeface="Stardos Stencil"/>
            </a:endParaRPr>
          </a:p>
        </p:txBody>
      </p:sp>
      <p:sp>
        <p:nvSpPr>
          <p:cNvPr id="112" name="Google Shape;112;p14"/>
          <p:cNvSpPr/>
          <p:nvPr/>
        </p:nvSpPr>
        <p:spPr>
          <a:xfrm>
            <a:off x="2464786" y="1672886"/>
            <a:ext cx="773557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chemeClr val="dk1"/>
                </a:solidFill>
                <a:latin typeface="SimSun" panose="02010600030101010101" pitchFamily="2" charset="-122"/>
                <a:ea typeface="SimSun" panose="02010600030101010101" pitchFamily="2" charset="-122"/>
                <a:cs typeface="Calibri"/>
                <a:sym typeface="Calibri"/>
              </a:rPr>
              <a:t>韩国的消防设施</a:t>
            </a:r>
          </a:p>
        </p:txBody>
      </p:sp>
      <p:cxnSp>
        <p:nvCxnSpPr>
          <p:cNvPr id="113" name="Google Shape;113;p14"/>
          <p:cNvCxnSpPr/>
          <p:nvPr/>
        </p:nvCxnSpPr>
        <p:spPr>
          <a:xfrm>
            <a:off x="2397115" y="1425639"/>
            <a:ext cx="0" cy="769441"/>
          </a:xfrm>
          <a:prstGeom prst="straightConnector1">
            <a:avLst/>
          </a:prstGeom>
          <a:noFill/>
          <a:ln w="12700" cap="flat" cmpd="sng">
            <a:solidFill>
              <a:schemeClr val="lt1"/>
            </a:solidFill>
            <a:prstDash val="solid"/>
            <a:miter lim="8000"/>
            <a:headEnd type="none" w="sm" len="sm"/>
            <a:tailEnd type="none" w="sm" len="sm"/>
          </a:ln>
        </p:spPr>
      </p:cxnSp>
      <p:sp>
        <p:nvSpPr>
          <p:cNvPr id="114" name="Google Shape;114;p14"/>
          <p:cNvSpPr/>
          <p:nvPr/>
        </p:nvSpPr>
        <p:spPr>
          <a:xfrm>
            <a:off x="1893953" y="1339156"/>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 </a:t>
            </a:r>
            <a:r>
              <a:rPr 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r>
              <a:rPr lang="ko-KR" altLang="en-US" sz="2000" b="1" i="0" u="none" strike="noStrike" cap="none" dirty="0">
                <a:solidFill>
                  <a:schemeClr val="accent1"/>
                </a:solidFill>
                <a:latin typeface="SimSun" panose="02010600030101010101" pitchFamily="2" charset="-122"/>
                <a:ea typeface="Calibri"/>
                <a:cs typeface="Calibri"/>
                <a:sym typeface="Calibri"/>
              </a:rPr>
              <a:t>第</a:t>
            </a:r>
            <a:r>
              <a:rPr lang="en-US" altLang="ko-K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3</a:t>
            </a:r>
            <a:r>
              <a:rPr lang="ko-KR" altLang="en-US" sz="2000" b="1" i="0" u="none" strike="noStrike" cap="none" dirty="0">
                <a:solidFill>
                  <a:schemeClr val="accent1"/>
                </a:solidFill>
                <a:latin typeface="SimSun" panose="02010600030101010101" pitchFamily="2" charset="-122"/>
                <a:ea typeface="Calibri"/>
                <a:cs typeface="Calibri"/>
                <a:sym typeface="Calibri"/>
              </a:rPr>
              <a:t>集</a:t>
            </a:r>
            <a:r>
              <a:rPr 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endParaRP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endParaRPr>
          </a:p>
        </p:txBody>
      </p:sp>
      <p:grpSp>
        <p:nvGrpSpPr>
          <p:cNvPr id="115" name="Google Shape;115;p14"/>
          <p:cNvGrpSpPr/>
          <p:nvPr/>
        </p:nvGrpSpPr>
        <p:grpSpPr>
          <a:xfrm>
            <a:off x="420304" y="5584560"/>
            <a:ext cx="2820276" cy="1180814"/>
            <a:chOff x="420304" y="5584560"/>
            <a:chExt cx="2820276" cy="1180814"/>
          </a:xfrm>
        </p:grpSpPr>
        <p:grpSp>
          <p:nvGrpSpPr>
            <p:cNvPr id="116" name="Google Shape;116;p14"/>
            <p:cNvGrpSpPr/>
            <p:nvPr/>
          </p:nvGrpSpPr>
          <p:grpSpPr>
            <a:xfrm>
              <a:off x="1097108" y="5910484"/>
              <a:ext cx="1240472" cy="819190"/>
              <a:chOff x="1109808" y="5910484"/>
              <a:chExt cx="1240472" cy="819190"/>
            </a:xfrm>
          </p:grpSpPr>
          <p:pic>
            <p:nvPicPr>
              <p:cNvPr id="117" name="Google Shape;117;p14"/>
              <p:cNvPicPr preferRelativeResize="0"/>
              <p:nvPr/>
            </p:nvPicPr>
            <p:blipFill rotWithShape="1">
              <a:blip r:embed="rId4">
                <a:alphaModFix/>
              </a:blip>
              <a:srcRect/>
              <a:stretch/>
            </p:blipFill>
            <p:spPr>
              <a:xfrm>
                <a:off x="1109808" y="5910484"/>
                <a:ext cx="563385" cy="817514"/>
              </a:xfrm>
              <a:prstGeom prst="rect">
                <a:avLst/>
              </a:prstGeom>
              <a:noFill/>
              <a:ln>
                <a:noFill/>
              </a:ln>
            </p:spPr>
          </p:pic>
          <p:pic>
            <p:nvPicPr>
              <p:cNvPr id="118" name="Google Shape;118;p14"/>
              <p:cNvPicPr preferRelativeResize="0"/>
              <p:nvPr/>
            </p:nvPicPr>
            <p:blipFill rotWithShape="1">
              <a:blip r:embed="rId5">
                <a:alphaModFix/>
              </a:blip>
              <a:srcRect/>
              <a:stretch/>
            </p:blipFill>
            <p:spPr>
              <a:xfrm>
                <a:off x="1769132" y="5910484"/>
                <a:ext cx="581148" cy="819190"/>
              </a:xfrm>
              <a:prstGeom prst="rect">
                <a:avLst/>
              </a:prstGeom>
              <a:noFill/>
              <a:ln>
                <a:noFill/>
              </a:ln>
            </p:spPr>
          </p:pic>
        </p:grpSp>
        <p:pic>
          <p:nvPicPr>
            <p:cNvPr id="119" name="Google Shape;119;p14"/>
            <p:cNvPicPr preferRelativeResize="0"/>
            <p:nvPr/>
          </p:nvPicPr>
          <p:blipFill rotWithShape="1">
            <a:blip r:embed="rId6">
              <a:alphaModFix/>
            </a:blip>
            <a:srcRect/>
            <a:stretch/>
          </p:blipFill>
          <p:spPr>
            <a:xfrm>
              <a:off x="420304" y="5907187"/>
              <a:ext cx="580865" cy="817514"/>
            </a:xfrm>
            <a:prstGeom prst="rect">
              <a:avLst/>
            </a:prstGeom>
            <a:noFill/>
            <a:ln>
              <a:noFill/>
            </a:ln>
          </p:spPr>
        </p:pic>
        <p:pic>
          <p:nvPicPr>
            <p:cNvPr id="120" name="Google Shape;120;p14"/>
            <p:cNvPicPr preferRelativeResize="0"/>
            <p:nvPr/>
          </p:nvPicPr>
          <p:blipFill rotWithShape="1">
            <a:blip r:embed="rId7">
              <a:alphaModFix/>
            </a:blip>
            <a:srcRect/>
            <a:stretch/>
          </p:blipFill>
          <p:spPr>
            <a:xfrm>
              <a:off x="2464786" y="5584560"/>
              <a:ext cx="775794" cy="1180814"/>
            </a:xfrm>
            <a:prstGeom prst="rect">
              <a:avLst/>
            </a:prstGeom>
            <a:noFill/>
            <a:ln>
              <a:noFill/>
            </a:ln>
          </p:spPr>
        </p:pic>
      </p:grpSp>
      <p:pic>
        <p:nvPicPr>
          <p:cNvPr id="121" name="Google Shape;121;p14"/>
          <p:cNvPicPr preferRelativeResize="0"/>
          <p:nvPr/>
        </p:nvPicPr>
        <p:blipFill rotWithShape="1">
          <a:blip r:embed="rId8">
            <a:alphaModFix/>
          </a:blip>
          <a:srcRect/>
          <a:stretch/>
        </p:blipFill>
        <p:spPr>
          <a:xfrm>
            <a:off x="6844781" y="4158136"/>
            <a:ext cx="2828820" cy="2566565"/>
          </a:xfrm>
          <a:prstGeom prst="rect">
            <a:avLst/>
          </a:prstGeom>
          <a:noFill/>
          <a:ln>
            <a:noFill/>
          </a:ln>
        </p:spPr>
      </p:pic>
      <p:sp>
        <p:nvSpPr>
          <p:cNvPr id="15" name="직사각형 2">
            <a:extLst>
              <a:ext uri="{FF2B5EF4-FFF2-40B4-BE49-F238E27FC236}">
                <a16:creationId xmlns:a16="http://schemas.microsoft.com/office/drawing/2014/main" id="{83C3DAC8-BE11-47A9-95B2-B182F63DF07E}"/>
              </a:ext>
            </a:extLst>
          </p:cNvPr>
          <p:cNvSpPr/>
          <p:nvPr/>
        </p:nvSpPr>
        <p:spPr>
          <a:xfrm>
            <a:off x="7340138" y="116378"/>
            <a:ext cx="246684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6" name="그림 14">
            <a:extLst>
              <a:ext uri="{FF2B5EF4-FFF2-40B4-BE49-F238E27FC236}">
                <a16:creationId xmlns:a16="http://schemas.microsoft.com/office/drawing/2014/main" id="{71F56384-4040-46AD-AB45-8A64E42AE22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556191" y="134911"/>
            <a:ext cx="1250790" cy="629140"/>
          </a:xfrm>
          <a:prstGeom prst="rect">
            <a:avLst/>
          </a:prstGeom>
        </p:spPr>
      </p:pic>
      <p:pic>
        <p:nvPicPr>
          <p:cNvPr id="17" name="그림 15">
            <a:extLst>
              <a:ext uri="{FF2B5EF4-FFF2-40B4-BE49-F238E27FC236}">
                <a16:creationId xmlns:a16="http://schemas.microsoft.com/office/drawing/2014/main" id="{61BF48BB-E386-432B-B49E-6E0116AF24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0574" y="126136"/>
            <a:ext cx="1661012" cy="653860"/>
          </a:xfrm>
          <a:prstGeom prst="rect">
            <a:avLst/>
          </a:prstGeom>
        </p:spPr>
      </p:pic>
      <p:pic>
        <p:nvPicPr>
          <p:cNvPr id="23" name="Google Shape;109;p14">
            <a:extLst>
              <a:ext uri="{FF2B5EF4-FFF2-40B4-BE49-F238E27FC236}">
                <a16:creationId xmlns:a16="http://schemas.microsoft.com/office/drawing/2014/main" id="{56D48B11-47DD-40B7-A494-68D4BB37840F}"/>
              </a:ext>
            </a:extLst>
          </p:cNvPr>
          <p:cNvPicPr preferRelativeResize="0"/>
          <p:nvPr/>
        </p:nvPicPr>
        <p:blipFill rotWithShape="1">
          <a:blip r:embed="rId3">
            <a:alphaModFix/>
          </a:blip>
          <a:srcRect l="14" t="96017" r="59263" b="165"/>
          <a:stretch/>
        </p:blipFill>
        <p:spPr>
          <a:xfrm>
            <a:off x="0" y="6526141"/>
            <a:ext cx="4030434" cy="262489"/>
          </a:xfrm>
          <a:prstGeom prst="rect">
            <a:avLst/>
          </a:prstGeom>
          <a:noFill/>
          <a:ln>
            <a:noFill/>
          </a:ln>
        </p:spPr>
      </p:pic>
      <p:sp>
        <p:nvSpPr>
          <p:cNvPr id="24" name="직사각형 23">
            <a:extLst>
              <a:ext uri="{FF2B5EF4-FFF2-40B4-BE49-F238E27FC236}">
                <a16:creationId xmlns:a16="http://schemas.microsoft.com/office/drawing/2014/main" id="{B863E416-8A74-40B6-92A9-10091005ECC7}"/>
              </a:ext>
            </a:extLst>
          </p:cNvPr>
          <p:cNvSpPr/>
          <p:nvPr/>
        </p:nvSpPr>
        <p:spPr>
          <a:xfrm>
            <a:off x="289797" y="6490097"/>
            <a:ext cx="79701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5" name="직사각형 24">
            <a:extLst>
              <a:ext uri="{FF2B5EF4-FFF2-40B4-BE49-F238E27FC236}">
                <a16:creationId xmlns:a16="http://schemas.microsoft.com/office/drawing/2014/main" id="{C20692A8-24A3-4B14-A72D-14CE34740BE3}"/>
              </a:ext>
            </a:extLst>
          </p:cNvPr>
          <p:cNvSpPr/>
          <p:nvPr/>
        </p:nvSpPr>
        <p:spPr>
          <a:xfrm>
            <a:off x="1149874" y="6489442"/>
            <a:ext cx="49244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6" name="직사각형 25">
            <a:extLst>
              <a:ext uri="{FF2B5EF4-FFF2-40B4-BE49-F238E27FC236}">
                <a16:creationId xmlns:a16="http://schemas.microsoft.com/office/drawing/2014/main" id="{7A77BAED-39B8-496D-BF43-EDB838081772}"/>
              </a:ext>
            </a:extLst>
          </p:cNvPr>
          <p:cNvSpPr/>
          <p:nvPr/>
        </p:nvSpPr>
        <p:spPr>
          <a:xfrm>
            <a:off x="1799984" y="6499990"/>
            <a:ext cx="489236"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9" name="직사각형 28">
            <a:extLst>
              <a:ext uri="{FF2B5EF4-FFF2-40B4-BE49-F238E27FC236}">
                <a16:creationId xmlns:a16="http://schemas.microsoft.com/office/drawing/2014/main" id="{0CB17702-D9E1-4FB6-96E6-AF4EE86FC633}"/>
              </a:ext>
            </a:extLst>
          </p:cNvPr>
          <p:cNvSpPr/>
          <p:nvPr/>
        </p:nvSpPr>
        <p:spPr>
          <a:xfrm>
            <a:off x="2302677" y="6439860"/>
            <a:ext cx="1099724" cy="369332"/>
          </a:xfrm>
          <a:prstGeom prst="rect">
            <a:avLst/>
          </a:prstGeom>
          <a:noFill/>
        </p:spPr>
        <p:txBody>
          <a:bodyPr wrap="square" lIns="91440" tIns="45720" rIns="91440" bIns="45720">
            <a:spAutoFit/>
          </a:bodyPr>
          <a:lstStyle/>
          <a:p>
            <a:pPr algn="ctr"/>
            <a:r>
              <a:rPr lang="ko-KR" altLang="en-US" sz="1800"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6"/>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5760074" y="1645337"/>
            <a:ext cx="4360131" cy="3996734"/>
          </a:xfrm>
          <a:prstGeom prst="rect">
            <a:avLst/>
          </a:prstGeom>
          <a:noFill/>
          <a:ln>
            <a:noFill/>
          </a:ln>
        </p:spPr>
      </p:pic>
      <p:grpSp>
        <p:nvGrpSpPr>
          <p:cNvPr id="143" name="Google Shape;143;p16"/>
          <p:cNvGrpSpPr/>
          <p:nvPr/>
        </p:nvGrpSpPr>
        <p:grpSpPr>
          <a:xfrm>
            <a:off x="1003148" y="1779422"/>
            <a:ext cx="5200808" cy="1568450"/>
            <a:chOff x="1250315" y="1896146"/>
            <a:chExt cx="4806950" cy="1568450"/>
          </a:xfrm>
        </p:grpSpPr>
        <p:sp>
          <p:nvSpPr>
            <p:cNvPr id="144" name="Google Shape;144;p16"/>
            <p:cNvSpPr/>
            <p:nvPr/>
          </p:nvSpPr>
          <p:spPr>
            <a:xfrm>
              <a:off x="3120390" y="1896146"/>
              <a:ext cx="1067435" cy="1568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en-US" sz="9600" b="0" i="0" u="none" strike="noStrike" cap="none" dirty="0">
                  <a:solidFill>
                    <a:srgbClr val="FFD966"/>
                  </a:solidFill>
                  <a:latin typeface="SimSun" panose="02010600030101010101" pitchFamily="2" charset="-122"/>
                  <a:ea typeface="SimSun" panose="02010600030101010101" pitchFamily="2" charset="-122"/>
                  <a:cs typeface="Calibri"/>
                  <a:sym typeface="Calibri"/>
                </a:rPr>
                <a:t>“</a:t>
              </a:r>
              <a:endParaRPr sz="9600" b="0" i="0" u="none" strike="noStrike" cap="none"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145" name="Google Shape;145;p16"/>
            <p:cNvGrpSpPr/>
            <p:nvPr/>
          </p:nvGrpSpPr>
          <p:grpSpPr>
            <a:xfrm>
              <a:off x="1250315" y="2418080"/>
              <a:ext cx="4806950" cy="635"/>
              <a:chOff x="1250315" y="2418080"/>
              <a:chExt cx="4806950" cy="635"/>
            </a:xfrm>
          </p:grpSpPr>
          <p:cxnSp>
            <p:nvCxnSpPr>
              <p:cNvPr id="146" name="Google Shape;146;p16"/>
              <p:cNvCxnSpPr/>
              <p:nvPr/>
            </p:nvCxnSpPr>
            <p:spPr>
              <a:xfrm>
                <a:off x="1250315" y="2418080"/>
                <a:ext cx="1929130" cy="635"/>
              </a:xfrm>
              <a:prstGeom prst="straightConnector1">
                <a:avLst/>
              </a:prstGeom>
              <a:noFill/>
              <a:ln w="12700" cap="flat" cmpd="sng">
                <a:solidFill>
                  <a:srgbClr val="FFD966"/>
                </a:solidFill>
                <a:prstDash val="solid"/>
                <a:miter lim="800000"/>
                <a:headEnd type="none" w="sm" len="sm"/>
                <a:tailEnd type="none" w="sm" len="sm"/>
              </a:ln>
            </p:spPr>
          </p:cxnSp>
          <p:cxnSp>
            <p:nvCxnSpPr>
              <p:cNvPr id="147" name="Google Shape;147;p16"/>
              <p:cNvCxnSpPr/>
              <p:nvPr/>
            </p:nvCxnSpPr>
            <p:spPr>
              <a:xfrm>
                <a:off x="4128135" y="2418080"/>
                <a:ext cx="1929130" cy="635"/>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148" name="Google Shape;148;p16"/>
          <p:cNvGrpSpPr/>
          <p:nvPr/>
        </p:nvGrpSpPr>
        <p:grpSpPr>
          <a:xfrm>
            <a:off x="1073020" y="4148661"/>
            <a:ext cx="5109666" cy="1569660"/>
            <a:chOff x="1250315" y="4483984"/>
            <a:chExt cx="4659777" cy="1408591"/>
          </a:xfrm>
        </p:grpSpPr>
        <p:sp>
          <p:nvSpPr>
            <p:cNvPr id="149" name="Google Shape;149;p16"/>
            <p:cNvSpPr/>
            <p:nvPr/>
          </p:nvSpPr>
          <p:spPr>
            <a:xfrm rot="10800000" flipH="1">
              <a:off x="3025777" y="4483984"/>
              <a:ext cx="1067435" cy="14085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en-US" sz="9600" b="0" i="0" u="none" strike="noStrike" cap="none" dirty="0">
                  <a:solidFill>
                    <a:srgbClr val="FFD966"/>
                  </a:solidFill>
                  <a:latin typeface="SimSun" panose="02010600030101010101" pitchFamily="2" charset="-122"/>
                  <a:ea typeface="SimSun" panose="02010600030101010101" pitchFamily="2" charset="-122"/>
                  <a:cs typeface="Calibri"/>
                  <a:sym typeface="Calibri"/>
                </a:rPr>
                <a:t>“</a:t>
              </a:r>
              <a:endParaRPr sz="9600" b="0" i="0" u="none" strike="noStrike" cap="none"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150" name="Google Shape;150;p16"/>
            <p:cNvGrpSpPr/>
            <p:nvPr/>
          </p:nvGrpSpPr>
          <p:grpSpPr>
            <a:xfrm>
              <a:off x="1250315" y="5468619"/>
              <a:ext cx="4659777" cy="1"/>
              <a:chOff x="1250315" y="5468619"/>
              <a:chExt cx="4659777" cy="1"/>
            </a:xfrm>
          </p:grpSpPr>
          <p:cxnSp>
            <p:nvCxnSpPr>
              <p:cNvPr id="151" name="Google Shape;151;p16"/>
              <p:cNvCxnSpPr/>
              <p:nvPr/>
            </p:nvCxnSpPr>
            <p:spPr>
              <a:xfrm>
                <a:off x="1250315" y="5468619"/>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152" name="Google Shape;152;p16"/>
              <p:cNvCxnSpPr/>
              <p:nvPr/>
            </p:nvCxnSpPr>
            <p:spPr>
              <a:xfrm>
                <a:off x="3981597" y="546862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153" name="Google Shape;153;p16"/>
          <p:cNvGrpSpPr/>
          <p:nvPr/>
        </p:nvGrpSpPr>
        <p:grpSpPr>
          <a:xfrm>
            <a:off x="7014016" y="5704129"/>
            <a:ext cx="2794099" cy="965972"/>
            <a:chOff x="7014016" y="5704129"/>
            <a:chExt cx="2794099" cy="965972"/>
          </a:xfrm>
        </p:grpSpPr>
        <p:grpSp>
          <p:nvGrpSpPr>
            <p:cNvPr id="154" name="Google Shape;154;p16"/>
            <p:cNvGrpSpPr/>
            <p:nvPr/>
          </p:nvGrpSpPr>
          <p:grpSpPr>
            <a:xfrm>
              <a:off x="7745855" y="5850911"/>
              <a:ext cx="1295507" cy="819190"/>
              <a:chOff x="7679086" y="5914482"/>
              <a:chExt cx="1295507" cy="819190"/>
            </a:xfrm>
          </p:grpSpPr>
          <p:pic>
            <p:nvPicPr>
              <p:cNvPr id="155" name="Google Shape;155;p16"/>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156" name="Google Shape;156;p16"/>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157" name="Google Shape;157;p16"/>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158" name="Google Shape;158;p16"/>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159" name="Google Shape;159;p16"/>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a:t>
            </a:r>
            <a:endParaRPr dirty="0"/>
          </a:p>
        </p:txBody>
      </p:sp>
      <p:sp>
        <p:nvSpPr>
          <p:cNvPr id="160" name="Google Shape;160;p16"/>
          <p:cNvSpPr/>
          <p:nvPr/>
        </p:nvSpPr>
        <p:spPr>
          <a:xfrm>
            <a:off x="346067" y="223002"/>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161" name="Google Shape;161;p16"/>
          <p:cNvSpPr/>
          <p:nvPr/>
        </p:nvSpPr>
        <p:spPr>
          <a:xfrm>
            <a:off x="899295" y="2628277"/>
            <a:ext cx="5282883" cy="2585323"/>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1800" dirty="0">
                <a:solidFill>
                  <a:schemeClr val="accent1"/>
                </a:solidFill>
                <a:latin typeface="SimSun" panose="02010600030101010101" pitchFamily="2" charset="-122"/>
                <a:ea typeface="SimSun" panose="02010600030101010101" pitchFamily="2" charset="-122"/>
                <a:cs typeface="Calibri"/>
                <a:sym typeface="Calibri"/>
              </a:rPr>
              <a:t>消防设施</a:t>
            </a:r>
            <a:r>
              <a:rPr lang="en-US" altLang="zh-CN" sz="1800" dirty="0">
                <a:solidFill>
                  <a:schemeClr val="accent1"/>
                </a:solidFill>
                <a:latin typeface="SimSun" panose="02010600030101010101" pitchFamily="2" charset="-122"/>
                <a:ea typeface="SimSun" panose="02010600030101010101" pitchFamily="2" charset="-122"/>
                <a:cs typeface="Calibri"/>
                <a:sym typeface="Calibri"/>
              </a:rPr>
              <a:t>-</a:t>
            </a:r>
            <a:r>
              <a:rPr lang="zh-CN" altLang="en-US" sz="1800" dirty="0">
                <a:solidFill>
                  <a:schemeClr val="accent1"/>
                </a:solidFill>
                <a:latin typeface="SimSun" panose="02010600030101010101" pitchFamily="2" charset="-122"/>
                <a:ea typeface="SimSun" panose="02010600030101010101" pitchFamily="2" charset="-122"/>
                <a:cs typeface="Calibri"/>
                <a:sym typeface="Calibri"/>
              </a:rPr>
              <a:t>警报装置，避难设备，消防设备</a:t>
            </a:r>
            <a:endParaRPr lang="en-US" altLang="zh-CN" sz="1800" dirty="0">
              <a:solidFill>
                <a:schemeClr val="accent1"/>
              </a:solidFill>
              <a:latin typeface="SimSun" panose="02010600030101010101" pitchFamily="2" charset="-122"/>
              <a:ea typeface="SimSun" panose="02010600030101010101" pitchFamily="2" charset="-122"/>
              <a:cs typeface="Calibri"/>
              <a:sym typeface="Calibri"/>
            </a:endParaRPr>
          </a:p>
          <a:p>
            <a:pPr lvl="0" algn="ctr">
              <a:lnSpc>
                <a:spcPct val="150000"/>
              </a:lnSpc>
            </a:pPr>
            <a:endParaRPr lang="en-US" altLang="zh-CN" sz="1800" dirty="0">
              <a:solidFill>
                <a:schemeClr val="accent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如果您了解警报设备等消防设备并理解其原理，</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那么发生火灾将非常有帮助</a:t>
            </a:r>
            <a:endParaRPr dirty="0">
              <a:latin typeface="SimSun" panose="02010600030101010101" pitchFamily="2" charset="-122"/>
              <a:ea typeface="SimSun" panose="02010600030101010101" pitchFamily="2" charset="-122"/>
            </a:endParaRPr>
          </a:p>
        </p:txBody>
      </p:sp>
      <p:sp>
        <p:nvSpPr>
          <p:cNvPr id="162" name="Google Shape;162;p16"/>
          <p:cNvSpPr/>
          <p:nvPr/>
        </p:nvSpPr>
        <p:spPr>
          <a:xfrm>
            <a:off x="990069" y="227035"/>
            <a:ext cx="681383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火警系统</a:t>
            </a:r>
            <a:endParaRPr sz="2800" i="0" u="none" strike="noStrike" cap="none" dirty="0">
              <a:solidFill>
                <a:schemeClr val="accent1">
                  <a:lumMod val="50000"/>
                </a:schemeClr>
              </a:solidFill>
              <a:latin typeface="Malgun Gothic"/>
              <a:ea typeface="Malgun Gothic"/>
              <a:cs typeface="Malgun Gothic"/>
              <a:sym typeface="Malgun Gothic"/>
            </a:endParaRPr>
          </a:p>
        </p:txBody>
      </p:sp>
      <p:sp>
        <p:nvSpPr>
          <p:cNvPr id="24" name="직사각형 1">
            <a:extLst>
              <a:ext uri="{FF2B5EF4-FFF2-40B4-BE49-F238E27FC236}">
                <a16:creationId xmlns:a16="http://schemas.microsoft.com/office/drawing/2014/main" id="{CCEBE319-6776-4E04-BC36-BB7CD103F7E0}"/>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5" name="그림 12">
            <a:extLst>
              <a:ext uri="{FF2B5EF4-FFF2-40B4-BE49-F238E27FC236}">
                <a16:creationId xmlns:a16="http://schemas.microsoft.com/office/drawing/2014/main" id="{69563AD2-3B09-464B-8C40-20CD7D6BAFE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26" name="그림 15">
            <a:extLst>
              <a:ext uri="{FF2B5EF4-FFF2-40B4-BE49-F238E27FC236}">
                <a16:creationId xmlns:a16="http://schemas.microsoft.com/office/drawing/2014/main" id="{A7E96766-0D25-4EA1-A8AF-7F18291556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32" name="Google Shape;141;p16">
            <a:extLst>
              <a:ext uri="{FF2B5EF4-FFF2-40B4-BE49-F238E27FC236}">
                <a16:creationId xmlns:a16="http://schemas.microsoft.com/office/drawing/2014/main" id="{F8B7AEBE-6D61-4798-BE61-E969E7A506EB}"/>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3" name="직사각형 32">
            <a:extLst>
              <a:ext uri="{FF2B5EF4-FFF2-40B4-BE49-F238E27FC236}">
                <a16:creationId xmlns:a16="http://schemas.microsoft.com/office/drawing/2014/main" id="{EF2E1BC7-B5A4-46F6-8D72-C8B701CA40BE}"/>
              </a:ext>
            </a:extLst>
          </p:cNvPr>
          <p:cNvSpPr/>
          <p:nvPr/>
        </p:nvSpPr>
        <p:spPr>
          <a:xfrm>
            <a:off x="6914563"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4" name="직사각형 33">
            <a:extLst>
              <a:ext uri="{FF2B5EF4-FFF2-40B4-BE49-F238E27FC236}">
                <a16:creationId xmlns:a16="http://schemas.microsoft.com/office/drawing/2014/main" id="{120B18E8-E419-4E95-AA39-C90E5A3529A1}"/>
              </a:ext>
            </a:extLst>
          </p:cNvPr>
          <p:cNvSpPr/>
          <p:nvPr/>
        </p:nvSpPr>
        <p:spPr>
          <a:xfrm>
            <a:off x="7725507"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5" name="직사각형 34">
            <a:extLst>
              <a:ext uri="{FF2B5EF4-FFF2-40B4-BE49-F238E27FC236}">
                <a16:creationId xmlns:a16="http://schemas.microsoft.com/office/drawing/2014/main" id="{7CBB58C7-FF17-4EEE-B58B-B964B15441A8}"/>
              </a:ext>
            </a:extLst>
          </p:cNvPr>
          <p:cNvSpPr/>
          <p:nvPr/>
        </p:nvSpPr>
        <p:spPr>
          <a:xfrm>
            <a:off x="8535273"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6" name="직사각형 35">
            <a:extLst>
              <a:ext uri="{FF2B5EF4-FFF2-40B4-BE49-F238E27FC236}">
                <a16:creationId xmlns:a16="http://schemas.microsoft.com/office/drawing/2014/main" id="{FFED4C4E-A140-4907-B243-5F763641D971}"/>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3">
            <a:alphaModFix/>
          </a:blip>
          <a:srcRect/>
          <a:stretch/>
        </p:blipFill>
        <p:spPr>
          <a:xfrm>
            <a:off x="1229" y="0"/>
            <a:ext cx="9897192" cy="6875463"/>
          </a:xfrm>
          <a:prstGeom prst="rect">
            <a:avLst/>
          </a:prstGeom>
          <a:noFill/>
          <a:ln>
            <a:noFill/>
          </a:ln>
        </p:spPr>
      </p:pic>
      <p:grpSp>
        <p:nvGrpSpPr>
          <p:cNvPr id="168" name="Google Shape;168;p17"/>
          <p:cNvGrpSpPr/>
          <p:nvPr/>
        </p:nvGrpSpPr>
        <p:grpSpPr>
          <a:xfrm>
            <a:off x="7014016" y="5704129"/>
            <a:ext cx="2794099" cy="965972"/>
            <a:chOff x="7014016" y="5704129"/>
            <a:chExt cx="2794099" cy="965972"/>
          </a:xfrm>
        </p:grpSpPr>
        <p:grpSp>
          <p:nvGrpSpPr>
            <p:cNvPr id="169" name="Google Shape;169;p17"/>
            <p:cNvGrpSpPr/>
            <p:nvPr/>
          </p:nvGrpSpPr>
          <p:grpSpPr>
            <a:xfrm>
              <a:off x="7745855" y="5850911"/>
              <a:ext cx="1295507" cy="819190"/>
              <a:chOff x="7679086" y="5914482"/>
              <a:chExt cx="1295507" cy="819190"/>
            </a:xfrm>
          </p:grpSpPr>
          <p:pic>
            <p:nvPicPr>
              <p:cNvPr id="170" name="Google Shape;170;p17"/>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171" name="Google Shape;171;p17"/>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172" name="Google Shape;172;p17"/>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173" name="Google Shape;173;p17"/>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174" name="Google Shape;174;p17"/>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3</a:t>
            </a:r>
            <a:endParaRPr dirty="0"/>
          </a:p>
        </p:txBody>
      </p:sp>
      <p:pic>
        <p:nvPicPr>
          <p:cNvPr id="177" name="Google Shape;177;p17"/>
          <p:cNvPicPr preferRelativeResize="0"/>
          <p:nvPr/>
        </p:nvPicPr>
        <p:blipFill rotWithShape="1">
          <a:blip r:embed="rId8">
            <a:alphaModFix/>
          </a:blip>
          <a:srcRect/>
          <a:stretch/>
        </p:blipFill>
        <p:spPr>
          <a:xfrm>
            <a:off x="2435085" y="2003261"/>
            <a:ext cx="5029480" cy="2921636"/>
          </a:xfrm>
          <a:prstGeom prst="roundRect">
            <a:avLst>
              <a:gd name="adj" fmla="val 8594"/>
            </a:avLst>
          </a:prstGeom>
          <a:solidFill>
            <a:srgbClr val="ECECEC"/>
          </a:solidFill>
          <a:ln>
            <a:noFill/>
          </a:ln>
          <a:effectLst/>
        </p:spPr>
      </p:pic>
      <p:sp>
        <p:nvSpPr>
          <p:cNvPr id="178" name="Google Shape;178;p17"/>
          <p:cNvSpPr/>
          <p:nvPr/>
        </p:nvSpPr>
        <p:spPr>
          <a:xfrm>
            <a:off x="1849975" y="1180143"/>
            <a:ext cx="8756357" cy="683264"/>
          </a:xfrm>
          <a:prstGeom prst="rect">
            <a:avLst/>
          </a:prstGeom>
          <a:noFill/>
          <a:ln>
            <a:noFill/>
          </a:ln>
        </p:spPr>
        <p:txBody>
          <a:bodyPr spcFirstLastPara="1" wrap="square" lIns="91425" tIns="45700" rIns="91425" bIns="45700" anchor="t" anchorCtr="0">
            <a:noAutofit/>
          </a:bodyPr>
          <a:lstStyle/>
          <a:p>
            <a:pPr lvl="0" algn="just">
              <a:lnSpc>
                <a:spcPct val="160000"/>
              </a:lnSpc>
            </a:pPr>
            <a:r>
              <a:rPr lang="zh-CN" altLang="en-US" sz="2400" dirty="0">
                <a:solidFill>
                  <a:srgbClr val="002060"/>
                </a:solidFill>
                <a:latin typeface="SimSun" panose="02010600030101010101" pitchFamily="2" charset="-122"/>
                <a:ea typeface="SimSun" panose="02010600030101010101" pitchFamily="2" charset="-122"/>
                <a:cs typeface="Calibri"/>
                <a:sym typeface="Calibri"/>
              </a:rPr>
              <a:t>警报装置是发生火灾时最快的火灾通知设备</a:t>
            </a:r>
            <a:endParaRPr dirty="0">
              <a:latin typeface="SimSun" panose="02010600030101010101" pitchFamily="2" charset="-122"/>
              <a:ea typeface="SimSun" panose="02010600030101010101" pitchFamily="2" charset="-122"/>
            </a:endParaRPr>
          </a:p>
        </p:txBody>
      </p:sp>
      <p:sp>
        <p:nvSpPr>
          <p:cNvPr id="179" name="Google Shape;179;p17"/>
          <p:cNvSpPr/>
          <p:nvPr/>
        </p:nvSpPr>
        <p:spPr>
          <a:xfrm>
            <a:off x="1767732" y="4300164"/>
            <a:ext cx="6364200" cy="978600"/>
          </a:xfrm>
          <a:prstGeom prst="rect">
            <a:avLst/>
          </a:prstGeom>
          <a:noFill/>
          <a:ln>
            <a:noFill/>
          </a:ln>
        </p:spPr>
        <p:txBody>
          <a:bodyPr spcFirstLastPara="1" wrap="square" lIns="91425" tIns="45700" rIns="91425" bIns="45700" anchor="t" anchorCtr="0">
            <a:noAutofit/>
          </a:bodyPr>
          <a:lstStyle/>
          <a:p>
            <a:pPr lvl="0" algn="ctr">
              <a:lnSpc>
                <a:spcPct val="160000"/>
              </a:lnSpc>
            </a:pPr>
            <a:endParaRPr lang="zh-CN" altLang="en-US" sz="1800" b="1" i="0" u="none" strike="noStrike" cap="none" dirty="0">
              <a:solidFill>
                <a:srgbClr val="000000"/>
              </a:solidFill>
              <a:latin typeface="SimSun" panose="02010600030101010101" pitchFamily="2" charset="-122"/>
              <a:ea typeface="SimSun" panose="02010600030101010101" pitchFamily="2" charset="-122"/>
              <a:cs typeface="Calibri"/>
              <a:sym typeface="Calibri"/>
            </a:endParaRPr>
          </a:p>
          <a:p>
            <a:pPr lvl="0" algn="ctr">
              <a:lnSpc>
                <a:spcPct val="160000"/>
              </a:lnSpc>
            </a:pPr>
            <a:endParaRPr lang="en-US" altLang="zh-CN" sz="1800" b="1" i="0" u="none" strike="noStrike" cap="none" dirty="0">
              <a:solidFill>
                <a:srgbClr val="000000"/>
              </a:solidFill>
              <a:latin typeface="SimSun" panose="02010600030101010101" pitchFamily="2" charset="-122"/>
              <a:ea typeface="SimSun" panose="02010600030101010101" pitchFamily="2" charset="-122"/>
              <a:cs typeface="Calibri"/>
              <a:sym typeface="Calibri"/>
            </a:endParaRPr>
          </a:p>
          <a:p>
            <a:pPr lvl="0" algn="ctr">
              <a:lnSpc>
                <a:spcPct val="160000"/>
              </a:lnSpc>
            </a:pPr>
            <a:r>
              <a:rPr lang="zh-CN" altLang="en-US" sz="1800" b="1" i="0" u="none" strike="noStrike" cap="none" dirty="0">
                <a:solidFill>
                  <a:srgbClr val="000000"/>
                </a:solidFill>
                <a:latin typeface="SimSun" panose="02010600030101010101" pitchFamily="2" charset="-122"/>
                <a:ea typeface="SimSun" panose="02010600030101010101" pitchFamily="2" charset="-122"/>
                <a:cs typeface="Calibri"/>
                <a:sym typeface="Calibri"/>
              </a:rPr>
              <a:t>安装在天花板上的传感器会自动感应热量和烟雾，</a:t>
            </a:r>
            <a:endParaRPr lang="en-US" altLang="zh-CN" sz="1800" b="1" i="0" u="none" strike="noStrike" cap="none" dirty="0">
              <a:solidFill>
                <a:srgbClr val="000000"/>
              </a:solidFill>
              <a:latin typeface="SimSun" panose="02010600030101010101" pitchFamily="2" charset="-122"/>
              <a:ea typeface="SimSun" panose="02010600030101010101" pitchFamily="2" charset="-122"/>
              <a:cs typeface="Calibri"/>
              <a:sym typeface="Calibri"/>
            </a:endParaRPr>
          </a:p>
          <a:p>
            <a:pPr lvl="0" algn="ctr">
              <a:lnSpc>
                <a:spcPct val="160000"/>
              </a:lnSpc>
            </a:pPr>
            <a:r>
              <a:rPr lang="zh-CN" altLang="en-US" sz="1800" b="1" i="0" u="none" strike="noStrike" cap="none" dirty="0">
                <a:solidFill>
                  <a:srgbClr val="000000"/>
                </a:solidFill>
                <a:latin typeface="SimSun" panose="02010600030101010101" pitchFamily="2" charset="-122"/>
                <a:ea typeface="SimSun" panose="02010600030101010101" pitchFamily="2" charset="-122"/>
                <a:cs typeface="Calibri"/>
                <a:sym typeface="Calibri"/>
              </a:rPr>
              <a:t>然后发出警报信号</a:t>
            </a:r>
            <a:endParaRPr dirty="0">
              <a:latin typeface="SimSun" panose="02010600030101010101" pitchFamily="2" charset="-122"/>
              <a:ea typeface="SimSun" panose="02010600030101010101" pitchFamily="2" charset="-122"/>
            </a:endParaRPr>
          </a:p>
        </p:txBody>
      </p:sp>
      <p:sp>
        <p:nvSpPr>
          <p:cNvPr id="2" name="직사각형 1">
            <a:extLst>
              <a:ext uri="{FF2B5EF4-FFF2-40B4-BE49-F238E27FC236}">
                <a16:creationId xmlns:a16="http://schemas.microsoft.com/office/drawing/2014/main" id="{64482D1D-07A7-48BB-B015-89DCC944AEC7}"/>
              </a:ext>
            </a:extLst>
          </p:cNvPr>
          <p:cNvSpPr/>
          <p:nvPr/>
        </p:nvSpPr>
        <p:spPr>
          <a:xfrm>
            <a:off x="3039035" y="3128682"/>
            <a:ext cx="546847" cy="170330"/>
          </a:xfrm>
          <a:prstGeom prst="rect">
            <a:avLst/>
          </a:prstGeom>
          <a:solidFill>
            <a:srgbClr val="FDFEF8"/>
          </a:solidFill>
          <a:ln>
            <a:solidFill>
              <a:srgbClr val="FDF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 name="직사각형 2">
            <a:extLst>
              <a:ext uri="{FF2B5EF4-FFF2-40B4-BE49-F238E27FC236}">
                <a16:creationId xmlns:a16="http://schemas.microsoft.com/office/drawing/2014/main" id="{1A9C5C97-2388-41DD-A3D1-74CD180B1004}"/>
              </a:ext>
            </a:extLst>
          </p:cNvPr>
          <p:cNvSpPr/>
          <p:nvPr/>
        </p:nvSpPr>
        <p:spPr>
          <a:xfrm>
            <a:off x="2758460" y="3097064"/>
            <a:ext cx="1107996" cy="369332"/>
          </a:xfrm>
          <a:prstGeom prst="rect">
            <a:avLst/>
          </a:prstGeom>
          <a:noFill/>
        </p:spPr>
        <p:txBody>
          <a:bodyPr wrap="none" lIns="91440" tIns="45720" rIns="91440" bIns="45720">
            <a:spAutoFit/>
          </a:bodyPr>
          <a:lstStyle/>
          <a:p>
            <a:pPr algn="ctr"/>
            <a:r>
              <a:rPr lang="ko-KR" altLang="en-US" sz="1800" dirty="0">
                <a:effectLst/>
                <a:latin typeface="SimSun" panose="02010600030101010101" pitchFamily="2" charset="-122"/>
                <a:ea typeface="맑은 고딕" panose="020B0503020000020004" pitchFamily="50" charset="-127"/>
                <a:cs typeface="Times New Roman" panose="02020603050405020304" pitchFamily="18" charset="0"/>
              </a:rPr>
              <a:t>发生火灾</a:t>
            </a:r>
            <a:endParaRPr lang="en-US" altLang="ko-KR" sz="54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 name="직사각형 3">
            <a:extLst>
              <a:ext uri="{FF2B5EF4-FFF2-40B4-BE49-F238E27FC236}">
                <a16:creationId xmlns:a16="http://schemas.microsoft.com/office/drawing/2014/main" id="{5081EAAE-7994-4ED9-B2EC-B45F288FB27C}"/>
              </a:ext>
            </a:extLst>
          </p:cNvPr>
          <p:cNvSpPr/>
          <p:nvPr/>
        </p:nvSpPr>
        <p:spPr>
          <a:xfrm>
            <a:off x="5656729" y="2151529"/>
            <a:ext cx="502024" cy="197224"/>
          </a:xfrm>
          <a:prstGeom prst="rect">
            <a:avLst/>
          </a:prstGeom>
          <a:solidFill>
            <a:srgbClr val="FFFEFA"/>
          </a:solidFill>
          <a:ln>
            <a:solidFill>
              <a:srgbClr val="FFFF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18" name="직사각형 17">
            <a:extLst>
              <a:ext uri="{FF2B5EF4-FFF2-40B4-BE49-F238E27FC236}">
                <a16:creationId xmlns:a16="http://schemas.microsoft.com/office/drawing/2014/main" id="{0106C9E0-3621-4A40-8A48-1085DF3596E4}"/>
              </a:ext>
            </a:extLst>
          </p:cNvPr>
          <p:cNvSpPr/>
          <p:nvPr/>
        </p:nvSpPr>
        <p:spPr>
          <a:xfrm>
            <a:off x="5706034" y="2192663"/>
            <a:ext cx="502024" cy="120230"/>
          </a:xfrm>
          <a:prstGeom prst="rect">
            <a:avLst/>
          </a:prstGeom>
          <a:solidFill>
            <a:srgbClr val="FFFEFA"/>
          </a:solidFill>
          <a:ln>
            <a:solidFill>
              <a:srgbClr val="FFFF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2" name="직사각형 21">
            <a:extLst>
              <a:ext uri="{FF2B5EF4-FFF2-40B4-BE49-F238E27FC236}">
                <a16:creationId xmlns:a16="http://schemas.microsoft.com/office/drawing/2014/main" id="{5EE56C80-02CA-44A8-A705-708B375B837D}"/>
              </a:ext>
            </a:extLst>
          </p:cNvPr>
          <p:cNvSpPr/>
          <p:nvPr/>
        </p:nvSpPr>
        <p:spPr>
          <a:xfrm>
            <a:off x="5375235" y="2119272"/>
            <a:ext cx="1047082" cy="261610"/>
          </a:xfrm>
          <a:prstGeom prst="rect">
            <a:avLst/>
          </a:prstGeom>
          <a:noFill/>
        </p:spPr>
        <p:txBody>
          <a:bodyPr wrap="square" lIns="91440" tIns="45720" rIns="91440" bIns="45720">
            <a:spAutoFit/>
          </a:bodyPr>
          <a:lstStyle/>
          <a:p>
            <a:pPr algn="ctr"/>
            <a:r>
              <a:rPr lang="ko-KR" altLang="en-US" sz="1100" dirty="0">
                <a:effectLst/>
                <a:latin typeface="SimSun" panose="02010600030101010101" pitchFamily="2" charset="-122"/>
                <a:ea typeface="맑은 고딕" panose="020B0503020000020004" pitchFamily="50" charset="-127"/>
                <a:cs typeface="Times New Roman" panose="02020603050405020304" pitchFamily="18" charset="0"/>
              </a:rPr>
              <a:t>检测到</a:t>
            </a:r>
            <a:endParaRPr lang="en-US" altLang="ko-KR" sz="54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5" name="직사각형 4">
            <a:extLst>
              <a:ext uri="{FF2B5EF4-FFF2-40B4-BE49-F238E27FC236}">
                <a16:creationId xmlns:a16="http://schemas.microsoft.com/office/drawing/2014/main" id="{F3A81C63-346E-493E-91FA-77D050C0656E}"/>
              </a:ext>
            </a:extLst>
          </p:cNvPr>
          <p:cNvSpPr/>
          <p:nvPr/>
        </p:nvSpPr>
        <p:spPr>
          <a:xfrm>
            <a:off x="6422317" y="3434057"/>
            <a:ext cx="355001" cy="130805"/>
          </a:xfrm>
          <a:prstGeom prst="rect">
            <a:avLst/>
          </a:prstGeom>
          <a:solidFill>
            <a:srgbClr val="FFFFFF"/>
          </a:solidFill>
          <a:ln>
            <a:solidFill>
              <a:srgbClr val="FDFE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19" name="직사각형 18">
            <a:extLst>
              <a:ext uri="{FF2B5EF4-FFF2-40B4-BE49-F238E27FC236}">
                <a16:creationId xmlns:a16="http://schemas.microsoft.com/office/drawing/2014/main" id="{8C4B8EE3-1F7F-41F9-AB98-FA84F6BCE1A0}"/>
              </a:ext>
            </a:extLst>
          </p:cNvPr>
          <p:cNvSpPr/>
          <p:nvPr/>
        </p:nvSpPr>
        <p:spPr>
          <a:xfrm>
            <a:off x="6122197" y="3386852"/>
            <a:ext cx="588623" cy="253916"/>
          </a:xfrm>
          <a:prstGeom prst="rect">
            <a:avLst/>
          </a:prstGeom>
          <a:noFill/>
        </p:spPr>
        <p:txBody>
          <a:bodyPr wrap="none" lIns="91440" tIns="45720" rIns="91440" bIns="45720">
            <a:spAutoFit/>
          </a:bodyPr>
          <a:lstStyle/>
          <a:p>
            <a:pPr algn="ctr"/>
            <a:r>
              <a:rPr lang="ko-KR" altLang="en-US" sz="1050" dirty="0">
                <a:effectLst/>
                <a:latin typeface="SimSun" panose="02010600030101010101" pitchFamily="2" charset="-122"/>
                <a:ea typeface="맑은 고딕" panose="020B0503020000020004" pitchFamily="50" charset="-127"/>
                <a:cs typeface="Times New Roman" panose="02020603050405020304" pitchFamily="18" charset="0"/>
              </a:rPr>
              <a:t>接收套</a:t>
            </a:r>
            <a:endParaRPr lang="en-US" altLang="ko-KR" sz="32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6" name="직사각형 5">
            <a:extLst>
              <a:ext uri="{FF2B5EF4-FFF2-40B4-BE49-F238E27FC236}">
                <a16:creationId xmlns:a16="http://schemas.microsoft.com/office/drawing/2014/main" id="{B68F547A-2674-4B2F-A3F3-EB1F8E46AC96}"/>
              </a:ext>
            </a:extLst>
          </p:cNvPr>
          <p:cNvSpPr/>
          <p:nvPr/>
        </p:nvSpPr>
        <p:spPr>
          <a:xfrm>
            <a:off x="6416509" y="4300164"/>
            <a:ext cx="665609" cy="182066"/>
          </a:xfrm>
          <a:prstGeom prst="rect">
            <a:avLst/>
          </a:prstGeom>
          <a:solidFill>
            <a:srgbClr val="FDFFF2"/>
          </a:solidFill>
          <a:ln>
            <a:solidFill>
              <a:srgbClr val="FA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0" name="직사각형 19">
            <a:extLst>
              <a:ext uri="{FF2B5EF4-FFF2-40B4-BE49-F238E27FC236}">
                <a16:creationId xmlns:a16="http://schemas.microsoft.com/office/drawing/2014/main" id="{112EAB3F-2246-4DCE-BA8B-3453854F0169}"/>
              </a:ext>
            </a:extLst>
          </p:cNvPr>
          <p:cNvSpPr/>
          <p:nvPr/>
        </p:nvSpPr>
        <p:spPr>
          <a:xfrm>
            <a:off x="6356568" y="4121631"/>
            <a:ext cx="1107997" cy="276999"/>
          </a:xfrm>
          <a:prstGeom prst="rect">
            <a:avLst/>
          </a:prstGeom>
          <a:noFill/>
        </p:spPr>
        <p:txBody>
          <a:bodyPr wrap="none" lIns="91440" tIns="45720" rIns="91440" bIns="45720">
            <a:spAutoFit/>
          </a:bodyPr>
          <a:lstStyle/>
          <a:p>
            <a:pPr algn="ctr"/>
            <a:r>
              <a:rPr lang="zh-CN" altLang="en-US" sz="1200" dirty="0">
                <a:effectLst/>
                <a:latin typeface="SimSun" panose="02010600030101010101" pitchFamily="2" charset="-122"/>
                <a:ea typeface="맑은 고딕" panose="020B0503020000020004" pitchFamily="50" charset="-127"/>
                <a:cs typeface="Times New Roman" panose="02020603050405020304" pitchFamily="18" charset="0"/>
              </a:rPr>
              <a:t>广播功放工作</a:t>
            </a:r>
            <a:endParaRPr lang="en-US" altLang="ko-KR" sz="40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10" name="직사각형 9">
            <a:extLst>
              <a:ext uri="{FF2B5EF4-FFF2-40B4-BE49-F238E27FC236}">
                <a16:creationId xmlns:a16="http://schemas.microsoft.com/office/drawing/2014/main" id="{FA8AE8DE-B426-4A11-B0E4-3A2D899C6D4B}"/>
              </a:ext>
            </a:extLst>
          </p:cNvPr>
          <p:cNvSpPr/>
          <p:nvPr/>
        </p:nvSpPr>
        <p:spPr>
          <a:xfrm>
            <a:off x="2510118" y="4179115"/>
            <a:ext cx="528917" cy="303115"/>
          </a:xfrm>
          <a:prstGeom prst="rect">
            <a:avLst/>
          </a:prstGeom>
          <a:solidFill>
            <a:srgbClr val="FFFFF1"/>
          </a:solidFill>
          <a:ln>
            <a:solidFill>
              <a:srgbClr val="FAF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9" name="직사각형 28">
            <a:extLst>
              <a:ext uri="{FF2B5EF4-FFF2-40B4-BE49-F238E27FC236}">
                <a16:creationId xmlns:a16="http://schemas.microsoft.com/office/drawing/2014/main" id="{AAAB9B3F-E6C7-42AE-A52C-F2D237B596ED}"/>
              </a:ext>
            </a:extLst>
          </p:cNvPr>
          <p:cNvSpPr/>
          <p:nvPr/>
        </p:nvSpPr>
        <p:spPr>
          <a:xfrm>
            <a:off x="2740103" y="4243665"/>
            <a:ext cx="528917" cy="276999"/>
          </a:xfrm>
          <a:prstGeom prst="rect">
            <a:avLst/>
          </a:prstGeom>
          <a:solidFill>
            <a:srgbClr val="FFFFF1"/>
          </a:solidFill>
          <a:ln>
            <a:solidFill>
              <a:srgbClr val="FAF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0" name="직사각형 29">
            <a:extLst>
              <a:ext uri="{FF2B5EF4-FFF2-40B4-BE49-F238E27FC236}">
                <a16:creationId xmlns:a16="http://schemas.microsoft.com/office/drawing/2014/main" id="{7C314701-7046-41EB-8FEB-26988A13670E}"/>
              </a:ext>
            </a:extLst>
          </p:cNvPr>
          <p:cNvSpPr/>
          <p:nvPr/>
        </p:nvSpPr>
        <p:spPr>
          <a:xfrm>
            <a:off x="2866656" y="4300165"/>
            <a:ext cx="528917" cy="220500"/>
          </a:xfrm>
          <a:prstGeom prst="rect">
            <a:avLst/>
          </a:prstGeom>
          <a:solidFill>
            <a:srgbClr val="FFFFF1"/>
          </a:solidFill>
          <a:ln>
            <a:solidFill>
              <a:srgbClr val="FAF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1" name="직사각형 20">
            <a:extLst>
              <a:ext uri="{FF2B5EF4-FFF2-40B4-BE49-F238E27FC236}">
                <a16:creationId xmlns:a16="http://schemas.microsoft.com/office/drawing/2014/main" id="{3798ED15-D854-4F99-950C-81B9282149BF}"/>
              </a:ext>
            </a:extLst>
          </p:cNvPr>
          <p:cNvSpPr/>
          <p:nvPr/>
        </p:nvSpPr>
        <p:spPr>
          <a:xfrm>
            <a:off x="2635223" y="4179115"/>
            <a:ext cx="595035" cy="338554"/>
          </a:xfrm>
          <a:prstGeom prst="rect">
            <a:avLst/>
          </a:prstGeom>
          <a:noFill/>
        </p:spPr>
        <p:txBody>
          <a:bodyPr wrap="none" lIns="91440" tIns="45720" rIns="91440" bIns="45720">
            <a:spAutoFit/>
          </a:bodyPr>
          <a:lstStyle/>
          <a:p>
            <a:pPr algn="ctr"/>
            <a:r>
              <a:rPr lang="ko-KR" altLang="en-US" sz="1600" dirty="0">
                <a:effectLst/>
                <a:latin typeface="SimSun" panose="02010600030101010101" pitchFamily="2" charset="-122"/>
                <a:ea typeface="맑은 고딕" panose="020B0503020000020004" pitchFamily="50" charset="-127"/>
                <a:cs typeface="Times New Roman" panose="02020603050405020304" pitchFamily="18" charset="0"/>
              </a:rPr>
              <a:t>火警</a:t>
            </a:r>
            <a:endParaRPr lang="en-US" altLang="ko-KR" sz="40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1" name="직사각형 1">
            <a:extLst>
              <a:ext uri="{FF2B5EF4-FFF2-40B4-BE49-F238E27FC236}">
                <a16:creationId xmlns:a16="http://schemas.microsoft.com/office/drawing/2014/main" id="{3E4636EF-23F3-4390-BB68-AC5B2FD1A913}"/>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32" name="그림 12">
            <a:extLst>
              <a:ext uri="{FF2B5EF4-FFF2-40B4-BE49-F238E27FC236}">
                <a16:creationId xmlns:a16="http://schemas.microsoft.com/office/drawing/2014/main" id="{D21A150C-B48A-486B-8EC2-4E2F6CEBE2E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33" name="그림 15">
            <a:extLst>
              <a:ext uri="{FF2B5EF4-FFF2-40B4-BE49-F238E27FC236}">
                <a16:creationId xmlns:a16="http://schemas.microsoft.com/office/drawing/2014/main" id="{C024ECC2-5ED6-428B-9A96-087397E6523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36" name="Google Shape;141;p16">
            <a:extLst>
              <a:ext uri="{FF2B5EF4-FFF2-40B4-BE49-F238E27FC236}">
                <a16:creationId xmlns:a16="http://schemas.microsoft.com/office/drawing/2014/main" id="{72A513C5-67B3-4E90-8885-DB0566A93FF0}"/>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7" name="직사각형 36">
            <a:extLst>
              <a:ext uri="{FF2B5EF4-FFF2-40B4-BE49-F238E27FC236}">
                <a16:creationId xmlns:a16="http://schemas.microsoft.com/office/drawing/2014/main" id="{A588CBA7-ACE1-4B96-AC07-6DCFDD476BBF}"/>
              </a:ext>
            </a:extLst>
          </p:cNvPr>
          <p:cNvSpPr/>
          <p:nvPr/>
        </p:nvSpPr>
        <p:spPr>
          <a:xfrm>
            <a:off x="6914563"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8" name="직사각형 37">
            <a:extLst>
              <a:ext uri="{FF2B5EF4-FFF2-40B4-BE49-F238E27FC236}">
                <a16:creationId xmlns:a16="http://schemas.microsoft.com/office/drawing/2014/main" id="{5E8FA313-D628-4C33-9F45-73960D59F65B}"/>
              </a:ext>
            </a:extLst>
          </p:cNvPr>
          <p:cNvSpPr/>
          <p:nvPr/>
        </p:nvSpPr>
        <p:spPr>
          <a:xfrm>
            <a:off x="7710759"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9" name="직사각형 38">
            <a:extLst>
              <a:ext uri="{FF2B5EF4-FFF2-40B4-BE49-F238E27FC236}">
                <a16:creationId xmlns:a16="http://schemas.microsoft.com/office/drawing/2014/main" id="{578BAF29-35FF-4A06-B6CE-D9470930D6E9}"/>
              </a:ext>
            </a:extLst>
          </p:cNvPr>
          <p:cNvSpPr/>
          <p:nvPr/>
        </p:nvSpPr>
        <p:spPr>
          <a:xfrm>
            <a:off x="8535273"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0" name="직사각형 39">
            <a:extLst>
              <a:ext uri="{FF2B5EF4-FFF2-40B4-BE49-F238E27FC236}">
                <a16:creationId xmlns:a16="http://schemas.microsoft.com/office/drawing/2014/main" id="{91661824-917B-4168-AD80-E5511EA5CD4A}"/>
              </a:ext>
            </a:extLst>
          </p:cNvPr>
          <p:cNvSpPr/>
          <p:nvPr/>
        </p:nvSpPr>
        <p:spPr>
          <a:xfrm>
            <a:off x="8954212"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1" name="Google Shape;160;p16">
            <a:extLst>
              <a:ext uri="{FF2B5EF4-FFF2-40B4-BE49-F238E27FC236}">
                <a16:creationId xmlns:a16="http://schemas.microsoft.com/office/drawing/2014/main" id="{C07008E1-3B33-4E8F-94B6-99236BA0B311}"/>
              </a:ext>
            </a:extLst>
          </p:cNvPr>
          <p:cNvSpPr/>
          <p:nvPr/>
        </p:nvSpPr>
        <p:spPr>
          <a:xfrm>
            <a:off x="346067" y="223002"/>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43" name="Google Shape;162;p16">
            <a:extLst>
              <a:ext uri="{FF2B5EF4-FFF2-40B4-BE49-F238E27FC236}">
                <a16:creationId xmlns:a16="http://schemas.microsoft.com/office/drawing/2014/main" id="{17C7990F-4C36-4B7C-BFD9-68051619C4A9}"/>
              </a:ext>
            </a:extLst>
          </p:cNvPr>
          <p:cNvSpPr/>
          <p:nvPr/>
        </p:nvSpPr>
        <p:spPr>
          <a:xfrm>
            <a:off x="990069" y="227035"/>
            <a:ext cx="681383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火警系统</a:t>
            </a:r>
            <a:endParaRPr sz="2800" i="0" u="none" strike="noStrike" cap="none" dirty="0">
              <a:solidFill>
                <a:schemeClr val="accent1">
                  <a:lumMod val="50000"/>
                </a:schemeClr>
              </a:solidFill>
              <a:latin typeface="Malgun Gothic"/>
              <a:ea typeface="Malgun Gothic"/>
              <a:cs typeface="Malgun Gothic"/>
              <a:sym typeface="Malgun Gothic"/>
            </a:endParaRP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185" name="Google Shape;185;p18"/>
          <p:cNvSpPr/>
          <p:nvPr/>
        </p:nvSpPr>
        <p:spPr>
          <a:xfrm>
            <a:off x="5108281" y="2870109"/>
            <a:ext cx="4877100" cy="3416400"/>
          </a:xfrm>
          <a:prstGeom prst="rect">
            <a:avLst/>
          </a:prstGeom>
          <a:noFill/>
          <a:ln>
            <a:noFill/>
          </a:ln>
        </p:spPr>
        <p:txBody>
          <a:bodyPr spcFirstLastPara="1" wrap="square" lIns="91425" tIns="45700" rIns="91425" bIns="45700" anchor="t" anchorCtr="0">
            <a:noAutofit/>
          </a:bodyPr>
          <a:lstStyle/>
          <a:p>
            <a:pPr lvl="0">
              <a:lnSpc>
                <a:spcPct val="20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机器使用不需要连接电源的</a:t>
            </a:r>
            <a:r>
              <a:rPr lang="en-US" altLang="zh-CN" sz="1800" dirty="0">
                <a:solidFill>
                  <a:schemeClr val="dk1"/>
                </a:solidFill>
                <a:latin typeface="SimSun" panose="02010600030101010101" pitchFamily="2" charset="-122"/>
                <a:ea typeface="SimSun" panose="02010600030101010101" pitchFamily="2" charset="-122"/>
                <a:cs typeface="Calibri"/>
                <a:sym typeface="Calibri"/>
              </a:rPr>
              <a:t>9V</a:t>
            </a:r>
            <a:r>
              <a:rPr lang="zh-CN" altLang="en-US" sz="1800" dirty="0">
                <a:solidFill>
                  <a:schemeClr val="dk1"/>
                </a:solidFill>
                <a:latin typeface="SimSun" panose="02010600030101010101" pitchFamily="2" charset="-122"/>
                <a:ea typeface="SimSun" panose="02010600030101010101" pitchFamily="2" charset="-122"/>
                <a:cs typeface="Calibri"/>
                <a:sym typeface="Calibri"/>
              </a:rPr>
              <a:t>电池，</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nSpc>
                <a:spcPct val="20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发出“ </a:t>
            </a:r>
            <a:r>
              <a:rPr lang="en-US" altLang="zh-CN" sz="1800" dirty="0" err="1">
                <a:solidFill>
                  <a:schemeClr val="dk1"/>
                </a:solidFill>
                <a:latin typeface="SimSun" panose="02010600030101010101" pitchFamily="2" charset="-122"/>
                <a:ea typeface="SimSun" panose="02010600030101010101" pitchFamily="2" charset="-122"/>
                <a:cs typeface="Calibri"/>
                <a:sym typeface="Calibri"/>
              </a:rPr>
              <a:t>Bbi</a:t>
            </a:r>
            <a:r>
              <a:rPr lang="en-US" altLang="zh-CN" sz="1800" dirty="0">
                <a:solidFill>
                  <a:schemeClr val="dk1"/>
                </a:solidFill>
                <a:latin typeface="SimSun" panose="02010600030101010101" pitchFamily="2" charset="-122"/>
                <a:ea typeface="SimSun" panose="02010600030101010101" pitchFamily="2" charset="-122"/>
                <a:cs typeface="Calibri"/>
                <a:sym typeface="Calibri"/>
              </a:rPr>
              <a:t> </a:t>
            </a:r>
            <a:r>
              <a:rPr lang="en-US" altLang="zh-CN" sz="1800" dirty="0" err="1">
                <a:solidFill>
                  <a:schemeClr val="dk1"/>
                </a:solidFill>
                <a:latin typeface="SimSun" panose="02010600030101010101" pitchFamily="2" charset="-122"/>
                <a:ea typeface="SimSun" panose="02010600030101010101" pitchFamily="2" charset="-122"/>
                <a:cs typeface="Calibri"/>
                <a:sym typeface="Calibri"/>
              </a:rPr>
              <a:t>Bbi</a:t>
            </a:r>
            <a:r>
              <a:rPr lang="en-US" altLang="zh-CN" sz="1800" dirty="0">
                <a:solidFill>
                  <a:schemeClr val="dk1"/>
                </a:solidFill>
                <a:latin typeface="SimSun" panose="02010600030101010101" pitchFamily="2" charset="-122"/>
                <a:ea typeface="SimSun" panose="02010600030101010101" pitchFamily="2" charset="-122"/>
                <a:cs typeface="Calibri"/>
                <a:sym typeface="Calibri"/>
              </a:rPr>
              <a:t>”</a:t>
            </a:r>
            <a:r>
              <a:rPr lang="zh-CN" altLang="en-US" sz="1800" dirty="0">
                <a:solidFill>
                  <a:schemeClr val="dk1"/>
                </a:solidFill>
                <a:latin typeface="SimSun" panose="02010600030101010101" pitchFamily="2" charset="-122"/>
                <a:ea typeface="SimSun" panose="02010600030101010101" pitchFamily="2" charset="-122"/>
                <a:cs typeface="Calibri"/>
                <a:sym typeface="Calibri"/>
              </a:rPr>
              <a:t>声音以发出警报并指示退出。</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nSpc>
                <a:spcPct val="20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该设备安装在天花板上，</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nSpc>
                <a:spcPct val="20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火灾探测器可以手动按下按钮以通知火灾</a:t>
            </a:r>
            <a:endParaRPr dirty="0">
              <a:latin typeface="SimSun" panose="02010600030101010101" pitchFamily="2" charset="-122"/>
              <a:ea typeface="SimSun" panose="02010600030101010101" pitchFamily="2" charset="-122"/>
            </a:endParaRPr>
          </a:p>
        </p:txBody>
      </p:sp>
      <p:grpSp>
        <p:nvGrpSpPr>
          <p:cNvPr id="186" name="Google Shape;186;p18"/>
          <p:cNvGrpSpPr/>
          <p:nvPr/>
        </p:nvGrpSpPr>
        <p:grpSpPr>
          <a:xfrm>
            <a:off x="7014016" y="5704129"/>
            <a:ext cx="2794099" cy="965972"/>
            <a:chOff x="7014016" y="5704129"/>
            <a:chExt cx="2794099" cy="965972"/>
          </a:xfrm>
        </p:grpSpPr>
        <p:grpSp>
          <p:nvGrpSpPr>
            <p:cNvPr id="187" name="Google Shape;187;p18"/>
            <p:cNvGrpSpPr/>
            <p:nvPr/>
          </p:nvGrpSpPr>
          <p:grpSpPr>
            <a:xfrm>
              <a:off x="7745855" y="5850911"/>
              <a:ext cx="1295507" cy="819190"/>
              <a:chOff x="7679086" y="5914482"/>
              <a:chExt cx="1295507" cy="819190"/>
            </a:xfrm>
          </p:grpSpPr>
          <p:pic>
            <p:nvPicPr>
              <p:cNvPr id="188" name="Google Shape;188;p18"/>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189" name="Google Shape;189;p18"/>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190" name="Google Shape;190;p18"/>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191" name="Google Shape;191;p18"/>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192" name="Google Shape;192;p18"/>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4</a:t>
            </a:r>
            <a:endParaRPr dirty="0"/>
          </a:p>
        </p:txBody>
      </p:sp>
      <p:pic>
        <p:nvPicPr>
          <p:cNvPr id="193" name="Google Shape;193;p18"/>
          <p:cNvPicPr preferRelativeResize="0"/>
          <p:nvPr/>
        </p:nvPicPr>
        <p:blipFill rotWithShape="1">
          <a:blip r:embed="rId8">
            <a:alphaModFix/>
          </a:blip>
          <a:srcRect/>
          <a:stretch/>
        </p:blipFill>
        <p:spPr>
          <a:xfrm>
            <a:off x="709332" y="1871894"/>
            <a:ext cx="3943195" cy="3943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6" name="Google Shape;196;p18"/>
          <p:cNvSpPr/>
          <p:nvPr/>
        </p:nvSpPr>
        <p:spPr>
          <a:xfrm>
            <a:off x="4278041" y="2154603"/>
            <a:ext cx="6058833" cy="683400"/>
          </a:xfrm>
          <a:prstGeom prst="rect">
            <a:avLst/>
          </a:prstGeom>
          <a:noFill/>
          <a:ln>
            <a:noFill/>
          </a:ln>
        </p:spPr>
        <p:txBody>
          <a:bodyPr spcFirstLastPara="1" wrap="square" lIns="91425" tIns="45700" rIns="91425" bIns="45700" anchor="t" anchorCtr="0">
            <a:noAutofit/>
          </a:bodyPr>
          <a:lstStyle/>
          <a:p>
            <a:pPr lvl="0" algn="ctr">
              <a:lnSpc>
                <a:spcPct val="160000"/>
              </a:lnSpc>
            </a:pPr>
            <a:endParaRPr dirty="0">
              <a:latin typeface="SimSun" panose="02010600030101010101" pitchFamily="2" charset="-122"/>
              <a:ea typeface="SimSun" panose="02010600030101010101" pitchFamily="2" charset="-122"/>
            </a:endParaRPr>
          </a:p>
        </p:txBody>
      </p:sp>
      <p:sp>
        <p:nvSpPr>
          <p:cNvPr id="15" name="직사각형 1">
            <a:extLst>
              <a:ext uri="{FF2B5EF4-FFF2-40B4-BE49-F238E27FC236}">
                <a16:creationId xmlns:a16="http://schemas.microsoft.com/office/drawing/2014/main" id="{1C38F18C-142A-464F-BC27-9C023B246443}"/>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6" name="그림 12">
            <a:extLst>
              <a:ext uri="{FF2B5EF4-FFF2-40B4-BE49-F238E27FC236}">
                <a16:creationId xmlns:a16="http://schemas.microsoft.com/office/drawing/2014/main" id="{CDDD142A-5175-4BC6-981B-A7173D20B6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17" name="그림 15">
            <a:extLst>
              <a:ext uri="{FF2B5EF4-FFF2-40B4-BE49-F238E27FC236}">
                <a16:creationId xmlns:a16="http://schemas.microsoft.com/office/drawing/2014/main" id="{CBFAC30D-B5C0-4D6A-BDBD-537B1B1AC5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24" name="Google Shape;141;p16">
            <a:extLst>
              <a:ext uri="{FF2B5EF4-FFF2-40B4-BE49-F238E27FC236}">
                <a16:creationId xmlns:a16="http://schemas.microsoft.com/office/drawing/2014/main" id="{EE233E49-A1ED-4E63-94C1-C42FAE27260B}"/>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723847FE-CC50-4E67-80F7-D768FDC24A8D}"/>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7" name="직사각형 26">
            <a:extLst>
              <a:ext uri="{FF2B5EF4-FFF2-40B4-BE49-F238E27FC236}">
                <a16:creationId xmlns:a16="http://schemas.microsoft.com/office/drawing/2014/main" id="{326BF40E-D0AB-4566-AA64-875006C2BC19}"/>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8" name="직사각형 27">
            <a:extLst>
              <a:ext uri="{FF2B5EF4-FFF2-40B4-BE49-F238E27FC236}">
                <a16:creationId xmlns:a16="http://schemas.microsoft.com/office/drawing/2014/main" id="{61B7E836-A833-46DA-A2CC-0C34C4736895}"/>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9" name="직사각형 28">
            <a:extLst>
              <a:ext uri="{FF2B5EF4-FFF2-40B4-BE49-F238E27FC236}">
                <a16:creationId xmlns:a16="http://schemas.microsoft.com/office/drawing/2014/main" id="{EE1DEA64-6391-413C-BC70-B3303355949F}"/>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6" name="다이아몬드 27">
            <a:extLst>
              <a:ext uri="{FF2B5EF4-FFF2-40B4-BE49-F238E27FC236}">
                <a16:creationId xmlns:a16="http://schemas.microsoft.com/office/drawing/2014/main" id="{2A5A855D-6D11-48F8-AA2A-7FB68D6B7BA8}"/>
              </a:ext>
            </a:extLst>
          </p:cNvPr>
          <p:cNvSpPr/>
          <p:nvPr/>
        </p:nvSpPr>
        <p:spPr>
          <a:xfrm>
            <a:off x="4896006" y="3120712"/>
            <a:ext cx="240326" cy="240326"/>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 name="직사각형 1">
            <a:extLst>
              <a:ext uri="{FF2B5EF4-FFF2-40B4-BE49-F238E27FC236}">
                <a16:creationId xmlns:a16="http://schemas.microsoft.com/office/drawing/2014/main" id="{0F08B3DD-11A1-416C-809D-FBC4236CD6CE}"/>
              </a:ext>
            </a:extLst>
          </p:cNvPr>
          <p:cNvSpPr/>
          <p:nvPr/>
        </p:nvSpPr>
        <p:spPr>
          <a:xfrm>
            <a:off x="4880649" y="2456806"/>
            <a:ext cx="2815362" cy="4264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SimSun" panose="02010600030101010101" pitchFamily="2" charset="-122"/>
                <a:ea typeface="SimSun" panose="02010600030101010101" pitchFamily="2" charset="-122"/>
                <a:cs typeface="Calibri"/>
                <a:sym typeface="Calibri"/>
              </a:rPr>
              <a:t>独立的传感器信号装置</a:t>
            </a:r>
            <a:endParaRPr lang="zh-CN" altLang="en-US" sz="2000" dirty="0">
              <a:solidFill>
                <a:schemeClr val="bg1"/>
              </a:solidFill>
              <a:latin typeface="SimSun" panose="02010600030101010101" pitchFamily="2" charset="-122"/>
              <a:ea typeface="SimSun" panose="02010600030101010101" pitchFamily="2" charset="-122"/>
            </a:endParaRPr>
          </a:p>
        </p:txBody>
      </p:sp>
      <p:sp>
        <p:nvSpPr>
          <p:cNvPr id="30" name="Google Shape;160;p16">
            <a:extLst>
              <a:ext uri="{FF2B5EF4-FFF2-40B4-BE49-F238E27FC236}">
                <a16:creationId xmlns:a16="http://schemas.microsoft.com/office/drawing/2014/main" id="{3768D1C4-CB90-41DA-BEE6-87FAA4DE5667}"/>
              </a:ext>
            </a:extLst>
          </p:cNvPr>
          <p:cNvSpPr/>
          <p:nvPr/>
        </p:nvSpPr>
        <p:spPr>
          <a:xfrm>
            <a:off x="346067" y="223002"/>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1" name="Google Shape;162;p16">
            <a:extLst>
              <a:ext uri="{FF2B5EF4-FFF2-40B4-BE49-F238E27FC236}">
                <a16:creationId xmlns:a16="http://schemas.microsoft.com/office/drawing/2014/main" id="{4F33001F-BA02-4C81-857F-17DE3FCBF863}"/>
              </a:ext>
            </a:extLst>
          </p:cNvPr>
          <p:cNvSpPr/>
          <p:nvPr/>
        </p:nvSpPr>
        <p:spPr>
          <a:xfrm>
            <a:off x="990069" y="227035"/>
            <a:ext cx="681383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火警系统</a:t>
            </a:r>
            <a:endParaRPr sz="2800" i="0" u="none" strike="noStrike" cap="none" dirty="0">
              <a:solidFill>
                <a:schemeClr val="accent1">
                  <a:lumMod val="50000"/>
                </a:schemeClr>
              </a:solidFill>
              <a:latin typeface="Malgun Gothic"/>
              <a:ea typeface="Malgun Gothic"/>
              <a:cs typeface="Malgun Gothic"/>
              <a:sym typeface="Malgun Gothic"/>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9"/>
          <p:cNvPicPr preferRelativeResize="0"/>
          <p:nvPr/>
        </p:nvPicPr>
        <p:blipFill rotWithShape="1">
          <a:blip r:embed="rId3">
            <a:alphaModFix/>
          </a:blip>
          <a:srcRect/>
          <a:stretch/>
        </p:blipFill>
        <p:spPr>
          <a:xfrm>
            <a:off x="-3442" y="-4418"/>
            <a:ext cx="9897192" cy="6879881"/>
          </a:xfrm>
          <a:prstGeom prst="rect">
            <a:avLst/>
          </a:prstGeom>
          <a:noFill/>
          <a:ln>
            <a:noFill/>
          </a:ln>
        </p:spPr>
      </p:pic>
      <p:sp>
        <p:nvSpPr>
          <p:cNvPr id="202" name="Google Shape;202;p19"/>
          <p:cNvSpPr/>
          <p:nvPr/>
        </p:nvSpPr>
        <p:spPr>
          <a:xfrm>
            <a:off x="351487" y="225717"/>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2</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03" name="Google Shape;203;p19"/>
          <p:cNvSpPr/>
          <p:nvPr/>
        </p:nvSpPr>
        <p:spPr>
          <a:xfrm>
            <a:off x="964036" y="231573"/>
            <a:ext cx="8893854" cy="625812"/>
          </a:xfrm>
          <a:prstGeom prst="rect">
            <a:avLst/>
          </a:prstGeom>
          <a:noFill/>
          <a:ln>
            <a:noFill/>
          </a:ln>
        </p:spPr>
        <p:txBody>
          <a:bodyPr spcFirstLastPara="1" wrap="square" lIns="91425" tIns="45700" rIns="91425" bIns="45700" anchor="t" anchorCtr="0">
            <a:noAutofit/>
          </a:bodyPr>
          <a:lstStyle/>
          <a:p>
            <a:pPr lvl="0"/>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消防器材</a:t>
            </a:r>
            <a:endParaRPr lang="ko-KR" altLang="en-US" sz="2800" dirty="0">
              <a:solidFill>
                <a:schemeClr val="accent1">
                  <a:lumMod val="50000"/>
                </a:schemeClr>
              </a:solidFill>
              <a:latin typeface="SimSun" panose="02010600030101010101" pitchFamily="2" charset="-122"/>
              <a:ea typeface="SimSun" panose="02010600030101010101" pitchFamily="2" charset="-122"/>
              <a:cs typeface="Calibri"/>
              <a:sym typeface="Malgun Gothic"/>
            </a:endParaRPr>
          </a:p>
        </p:txBody>
      </p:sp>
      <p:sp>
        <p:nvSpPr>
          <p:cNvPr id="204" name="Google Shape;204;p19"/>
          <p:cNvSpPr/>
          <p:nvPr/>
        </p:nvSpPr>
        <p:spPr>
          <a:xfrm>
            <a:off x="4557920" y="1465854"/>
            <a:ext cx="1821615" cy="574966"/>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000"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205" name="Google Shape;205;p19"/>
          <p:cNvGrpSpPr/>
          <p:nvPr/>
        </p:nvGrpSpPr>
        <p:grpSpPr>
          <a:xfrm>
            <a:off x="7014016" y="5704129"/>
            <a:ext cx="2794099" cy="965972"/>
            <a:chOff x="7014016" y="5704129"/>
            <a:chExt cx="2794099" cy="965972"/>
          </a:xfrm>
        </p:grpSpPr>
        <p:grpSp>
          <p:nvGrpSpPr>
            <p:cNvPr id="206" name="Google Shape;206;p19"/>
            <p:cNvGrpSpPr/>
            <p:nvPr/>
          </p:nvGrpSpPr>
          <p:grpSpPr>
            <a:xfrm>
              <a:off x="7745855" y="5850911"/>
              <a:ext cx="1295507" cy="819190"/>
              <a:chOff x="7679086" y="5914482"/>
              <a:chExt cx="1295507" cy="819190"/>
            </a:xfrm>
          </p:grpSpPr>
          <p:pic>
            <p:nvPicPr>
              <p:cNvPr id="207" name="Google Shape;207;p19"/>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08" name="Google Shape;208;p19"/>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09" name="Google Shape;209;p19"/>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10" name="Google Shape;210;p19"/>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11" name="Google Shape;211;p19"/>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5</a:t>
            </a:r>
            <a:endParaRPr dirty="0"/>
          </a:p>
        </p:txBody>
      </p:sp>
      <p:sp>
        <p:nvSpPr>
          <p:cNvPr id="212" name="Google Shape;212;p19"/>
          <p:cNvSpPr/>
          <p:nvPr/>
        </p:nvSpPr>
        <p:spPr>
          <a:xfrm>
            <a:off x="4557925" y="2107419"/>
            <a:ext cx="4949700" cy="223770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1800" i="0" u="none" strike="noStrike" cap="none" dirty="0">
                <a:solidFill>
                  <a:schemeClr val="dk1"/>
                </a:solidFill>
                <a:latin typeface="SimSun" panose="02010600030101010101" pitchFamily="2" charset="-122"/>
                <a:ea typeface="SimSun" panose="02010600030101010101" pitchFamily="2" charset="-122"/>
                <a:cs typeface="Calibri"/>
                <a:sym typeface="Calibri"/>
              </a:rPr>
              <a:t>消</a:t>
            </a:r>
            <a:r>
              <a:rPr lang="zh-CN" altLang="en-US" sz="1800" dirty="0">
                <a:solidFill>
                  <a:schemeClr val="dk1"/>
                </a:solidFill>
                <a:latin typeface="SimSun" panose="02010600030101010101" pitchFamily="2" charset="-122"/>
                <a:ea typeface="SimSun" panose="02010600030101010101" pitchFamily="2" charset="-122"/>
                <a:cs typeface="Calibri"/>
                <a:sym typeface="Calibri"/>
              </a:rPr>
              <a:t>防栓安装在建筑物或公寓大楼的墙壁上。</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打开这个门长水管连接着水箱，只需转动</a:t>
            </a:r>
            <a:r>
              <a:rPr lang="zh-CN" altLang="en-US" sz="1800" dirty="0">
                <a:solidFill>
                  <a:schemeClr val="dk1"/>
                </a:solidFill>
                <a:latin typeface="SimSun" panose="02010600030101010101" pitchFamily="2" charset="-122"/>
                <a:ea typeface="SimSun" panose="02010600030101010101" pitchFamily="2" charset="-122"/>
                <a:cs typeface="Calibri"/>
              </a:rPr>
              <a:t>阀门</a:t>
            </a:r>
            <a:r>
              <a:rPr lang="en-US" altLang="zh-CN" sz="1800" dirty="0">
                <a:solidFill>
                  <a:schemeClr val="dk1"/>
                </a:solidFill>
                <a:latin typeface="SimSun" panose="02010600030101010101" pitchFamily="2" charset="-122"/>
                <a:ea typeface="SimSun" panose="02010600030101010101" pitchFamily="2" charset="-122"/>
                <a:cs typeface="Calibri"/>
              </a:rPr>
              <a:t>,</a:t>
            </a:r>
            <a:r>
              <a:rPr lang="zh-CN" altLang="en-US" sz="1800" dirty="0">
                <a:solidFill>
                  <a:schemeClr val="dk1"/>
                </a:solidFill>
                <a:latin typeface="SimSun" panose="02010600030101010101" pitchFamily="2" charset="-122"/>
                <a:ea typeface="SimSun" panose="02010600030101010101" pitchFamily="2" charset="-122"/>
                <a:cs typeface="Calibri"/>
              </a:rPr>
              <a:t>就可以用水管喷出水。</a:t>
            </a:r>
            <a:endParaRPr sz="1800" dirty="0">
              <a:solidFill>
                <a:schemeClr val="dk1"/>
              </a:solidFill>
              <a:latin typeface="SimSun" panose="02010600030101010101" pitchFamily="2" charset="-122"/>
              <a:ea typeface="SimSun" panose="02010600030101010101" pitchFamily="2" charset="-122"/>
              <a:cs typeface="Calibri"/>
              <a:sym typeface="Calibri"/>
            </a:endParaRPr>
          </a:p>
        </p:txBody>
      </p:sp>
      <p:pic>
        <p:nvPicPr>
          <p:cNvPr id="213" name="Google Shape;213;p19"/>
          <p:cNvPicPr preferRelativeResize="0"/>
          <p:nvPr/>
        </p:nvPicPr>
        <p:blipFill rotWithShape="1">
          <a:blip r:embed="rId8">
            <a:alphaModFix/>
          </a:blip>
          <a:srcRect/>
          <a:stretch/>
        </p:blipFill>
        <p:spPr>
          <a:xfrm>
            <a:off x="964036" y="1492819"/>
            <a:ext cx="3040986" cy="24694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4" name="Google Shape;214;p19"/>
          <p:cNvSpPr/>
          <p:nvPr/>
        </p:nvSpPr>
        <p:spPr>
          <a:xfrm>
            <a:off x="4566827" y="4441772"/>
            <a:ext cx="1977108" cy="64633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000"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pic>
        <p:nvPicPr>
          <p:cNvPr id="215" name="Google Shape;215;p19"/>
          <p:cNvPicPr preferRelativeResize="0"/>
          <p:nvPr/>
        </p:nvPicPr>
        <p:blipFill rotWithShape="1">
          <a:blip r:embed="rId9">
            <a:alphaModFix/>
          </a:blip>
          <a:srcRect l="11594" r="10724" b="19051"/>
          <a:stretch/>
        </p:blipFill>
        <p:spPr>
          <a:xfrm>
            <a:off x="938695" y="4148671"/>
            <a:ext cx="3103926" cy="2237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6" name="Google Shape;216;p19"/>
          <p:cNvSpPr/>
          <p:nvPr/>
        </p:nvSpPr>
        <p:spPr>
          <a:xfrm>
            <a:off x="4557920" y="4947908"/>
            <a:ext cx="4949825" cy="1285288"/>
          </a:xfrm>
          <a:prstGeom prst="rect">
            <a:avLst/>
          </a:prstGeom>
          <a:noFill/>
          <a:ln>
            <a:noFill/>
          </a:ln>
        </p:spPr>
        <p:txBody>
          <a:bodyPr spcFirstLastPara="1" wrap="square" lIns="91425" tIns="45700" rIns="91425" bIns="45700" anchor="t" anchorCtr="0">
            <a:noAutofit/>
          </a:bodyPr>
          <a:lstStyle/>
          <a:p>
            <a:pPr lvl="0" algn="just">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rPr>
              <a:t>安装在天花板或墙上</a:t>
            </a:r>
            <a:r>
              <a:rPr lang="en-US" altLang="zh-CN" sz="1800" dirty="0">
                <a:solidFill>
                  <a:schemeClr val="dk1"/>
                </a:solidFill>
                <a:latin typeface="SimSun" panose="02010600030101010101" pitchFamily="2" charset="-122"/>
                <a:ea typeface="SimSun" panose="02010600030101010101" pitchFamily="2" charset="-122"/>
                <a:cs typeface="Calibri"/>
              </a:rPr>
              <a:t>,</a:t>
            </a:r>
            <a:r>
              <a:rPr lang="zh-CN" altLang="en-US" sz="1800" dirty="0">
                <a:solidFill>
                  <a:schemeClr val="dk1"/>
                </a:solidFill>
                <a:latin typeface="SimSun" panose="02010600030101010101" pitchFamily="2" charset="-122"/>
                <a:ea typeface="SimSun" panose="02010600030101010101" pitchFamily="2" charset="-122"/>
                <a:cs typeface="Calibri"/>
              </a:rPr>
              <a:t>确保发生火灾时水能自动喷出灭火的设备。</a:t>
            </a:r>
            <a:endParaRPr sz="1800" dirty="0">
              <a:solidFill>
                <a:schemeClr val="dk1"/>
              </a:solidFill>
              <a:latin typeface="SimSun" panose="02010600030101010101" pitchFamily="2" charset="-122"/>
              <a:ea typeface="SimSun" panose="02010600030101010101" pitchFamily="2" charset="-122"/>
              <a:cs typeface="Calibri"/>
            </a:endParaRPr>
          </a:p>
        </p:txBody>
      </p:sp>
      <p:sp>
        <p:nvSpPr>
          <p:cNvPr id="18" name="직사각형 1">
            <a:extLst>
              <a:ext uri="{FF2B5EF4-FFF2-40B4-BE49-F238E27FC236}">
                <a16:creationId xmlns:a16="http://schemas.microsoft.com/office/drawing/2014/main" id="{CAC1D833-B9BD-465A-99A4-AF90AB7A7355}"/>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9" name="그림 12">
            <a:extLst>
              <a:ext uri="{FF2B5EF4-FFF2-40B4-BE49-F238E27FC236}">
                <a16:creationId xmlns:a16="http://schemas.microsoft.com/office/drawing/2014/main" id="{669986F3-904A-4065-B5B7-FC883DE6B1C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20" name="그림 15">
            <a:extLst>
              <a:ext uri="{FF2B5EF4-FFF2-40B4-BE49-F238E27FC236}">
                <a16:creationId xmlns:a16="http://schemas.microsoft.com/office/drawing/2014/main" id="{B5B1EC3A-11E3-4B56-8FD7-75AFBB0BC1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26" name="Google Shape;141;p16">
            <a:extLst>
              <a:ext uri="{FF2B5EF4-FFF2-40B4-BE49-F238E27FC236}">
                <a16:creationId xmlns:a16="http://schemas.microsoft.com/office/drawing/2014/main" id="{04E90CC5-917D-4362-BFCF-24FB234B36CF}"/>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8" name="직사각형 27">
            <a:extLst>
              <a:ext uri="{FF2B5EF4-FFF2-40B4-BE49-F238E27FC236}">
                <a16:creationId xmlns:a16="http://schemas.microsoft.com/office/drawing/2014/main" id="{CCBC977D-15F3-4457-8ECD-4E6DF8220AAF}"/>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9" name="직사각형 28">
            <a:extLst>
              <a:ext uri="{FF2B5EF4-FFF2-40B4-BE49-F238E27FC236}">
                <a16:creationId xmlns:a16="http://schemas.microsoft.com/office/drawing/2014/main" id="{A13A1776-9695-4184-877A-9B0934907F7F}"/>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0" name="직사각형 29">
            <a:extLst>
              <a:ext uri="{FF2B5EF4-FFF2-40B4-BE49-F238E27FC236}">
                <a16:creationId xmlns:a16="http://schemas.microsoft.com/office/drawing/2014/main" id="{07F26CFB-5F95-45C6-BD96-D5B457C2BB87}"/>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1" name="직사각형 30">
            <a:extLst>
              <a:ext uri="{FF2B5EF4-FFF2-40B4-BE49-F238E27FC236}">
                <a16:creationId xmlns:a16="http://schemas.microsoft.com/office/drawing/2014/main" id="{EF7423C4-28CB-4ECF-81A1-D0E315C13FA7}"/>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7" name="다이아몬드 26">
            <a:extLst>
              <a:ext uri="{FF2B5EF4-FFF2-40B4-BE49-F238E27FC236}">
                <a16:creationId xmlns:a16="http://schemas.microsoft.com/office/drawing/2014/main" id="{C1CFBA6B-5F31-4514-A5B6-2135E62D76EB}"/>
              </a:ext>
            </a:extLst>
          </p:cNvPr>
          <p:cNvSpPr/>
          <p:nvPr/>
        </p:nvSpPr>
        <p:spPr>
          <a:xfrm>
            <a:off x="4366528" y="2256173"/>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2" name="다이아몬드 27">
            <a:extLst>
              <a:ext uri="{FF2B5EF4-FFF2-40B4-BE49-F238E27FC236}">
                <a16:creationId xmlns:a16="http://schemas.microsoft.com/office/drawing/2014/main" id="{3961CA18-328F-4471-A06A-D1542B625A68}"/>
              </a:ext>
            </a:extLst>
          </p:cNvPr>
          <p:cNvSpPr/>
          <p:nvPr/>
        </p:nvSpPr>
        <p:spPr>
          <a:xfrm>
            <a:off x="4366528" y="5121322"/>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3" name="직사각형 32">
            <a:extLst>
              <a:ext uri="{FF2B5EF4-FFF2-40B4-BE49-F238E27FC236}">
                <a16:creationId xmlns:a16="http://schemas.microsoft.com/office/drawing/2014/main" id="{98C204A1-47F0-4E57-90B9-34AFDFD94B38}"/>
              </a:ext>
            </a:extLst>
          </p:cNvPr>
          <p:cNvSpPr/>
          <p:nvPr/>
        </p:nvSpPr>
        <p:spPr>
          <a:xfrm>
            <a:off x="4319063" y="1630454"/>
            <a:ext cx="997007" cy="4264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SimSun" panose="02010600030101010101" pitchFamily="2" charset="-122"/>
                <a:ea typeface="SimSun" panose="02010600030101010101" pitchFamily="2" charset="-122"/>
                <a:cs typeface="Calibri"/>
                <a:sym typeface="Calibri"/>
              </a:rPr>
              <a:t>消防栓</a:t>
            </a:r>
          </a:p>
        </p:txBody>
      </p:sp>
      <p:sp>
        <p:nvSpPr>
          <p:cNvPr id="34" name="직사각형 33">
            <a:extLst>
              <a:ext uri="{FF2B5EF4-FFF2-40B4-BE49-F238E27FC236}">
                <a16:creationId xmlns:a16="http://schemas.microsoft.com/office/drawing/2014/main" id="{33235BAA-248D-4996-94A7-25E37326BE5F}"/>
              </a:ext>
            </a:extLst>
          </p:cNvPr>
          <p:cNvSpPr/>
          <p:nvPr/>
        </p:nvSpPr>
        <p:spPr>
          <a:xfrm>
            <a:off x="4319063" y="4460960"/>
            <a:ext cx="1052213" cy="4264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SimSun" panose="02010600030101010101" pitchFamily="2" charset="-122"/>
                <a:ea typeface="SimSun" panose="02010600030101010101" pitchFamily="2" charset="-122"/>
                <a:cs typeface="Calibri"/>
                <a:sym typeface="Calibri"/>
              </a:rPr>
              <a:t>洒水器</a:t>
            </a:r>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0"/>
          <p:cNvPicPr preferRelativeResize="0"/>
          <p:nvPr/>
        </p:nvPicPr>
        <p:blipFill rotWithShape="1">
          <a:blip r:embed="rId3">
            <a:alphaModFix/>
          </a:blip>
          <a:srcRect/>
          <a:stretch/>
        </p:blipFill>
        <p:spPr>
          <a:xfrm>
            <a:off x="-3177" y="0"/>
            <a:ext cx="9897189" cy="6875465"/>
          </a:xfrm>
          <a:prstGeom prst="rect">
            <a:avLst/>
          </a:prstGeom>
          <a:noFill/>
          <a:ln>
            <a:noFill/>
          </a:ln>
        </p:spPr>
      </p:pic>
      <p:sp>
        <p:nvSpPr>
          <p:cNvPr id="224" name="Google Shape;224;p20"/>
          <p:cNvSpPr/>
          <p:nvPr/>
        </p:nvSpPr>
        <p:spPr>
          <a:xfrm>
            <a:off x="0" y="1311024"/>
            <a:ext cx="9899650" cy="646331"/>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2000" dirty="0">
                <a:solidFill>
                  <a:srgbClr val="002060"/>
                </a:solidFill>
                <a:latin typeface="SimSun" panose="02010600030101010101" pitchFamily="2" charset="-122"/>
                <a:ea typeface="SimSun" panose="02010600030101010101" pitchFamily="2" charset="-122"/>
                <a:cs typeface="Calibri"/>
                <a:sym typeface="Calibri"/>
              </a:rPr>
              <a:t>灭火器是一种单人设备，</a:t>
            </a:r>
            <a:endParaRPr lang="en-US" altLang="zh-CN" sz="2000" dirty="0">
              <a:solidFill>
                <a:srgbClr val="002060"/>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2000" dirty="0">
                <a:solidFill>
                  <a:srgbClr val="002060"/>
                </a:solidFill>
                <a:latin typeface="SimSun" panose="02010600030101010101" pitchFamily="2" charset="-122"/>
                <a:ea typeface="SimSun" panose="02010600030101010101" pitchFamily="2" charset="-122"/>
                <a:cs typeface="Calibri"/>
                <a:sym typeface="Calibri"/>
              </a:rPr>
              <a:t>用于在有小火或新发现火种时将火扑灭。</a:t>
            </a:r>
            <a:endParaRPr sz="1600"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225" name="Google Shape;225;p20"/>
          <p:cNvGrpSpPr/>
          <p:nvPr/>
        </p:nvGrpSpPr>
        <p:grpSpPr>
          <a:xfrm>
            <a:off x="7014016" y="5704129"/>
            <a:ext cx="2794099" cy="965972"/>
            <a:chOff x="7014016" y="5704129"/>
            <a:chExt cx="2794099" cy="965972"/>
          </a:xfrm>
        </p:grpSpPr>
        <p:grpSp>
          <p:nvGrpSpPr>
            <p:cNvPr id="226" name="Google Shape;226;p20"/>
            <p:cNvGrpSpPr/>
            <p:nvPr/>
          </p:nvGrpSpPr>
          <p:grpSpPr>
            <a:xfrm>
              <a:off x="7745855" y="5850911"/>
              <a:ext cx="1295507" cy="819190"/>
              <a:chOff x="7679086" y="5914482"/>
              <a:chExt cx="1295507" cy="819190"/>
            </a:xfrm>
          </p:grpSpPr>
          <p:pic>
            <p:nvPicPr>
              <p:cNvPr id="227" name="Google Shape;227;p20"/>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28" name="Google Shape;228;p20"/>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29" name="Google Shape;229;p20"/>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30" name="Google Shape;230;p20"/>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31" name="Google Shape;231;p20"/>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6</a:t>
            </a:r>
            <a:endParaRPr dirty="0"/>
          </a:p>
        </p:txBody>
      </p:sp>
      <p:pic>
        <p:nvPicPr>
          <p:cNvPr id="232" name="Google Shape;232;p20"/>
          <p:cNvPicPr preferRelativeResize="0"/>
          <p:nvPr/>
        </p:nvPicPr>
        <p:blipFill rotWithShape="1">
          <a:blip r:embed="rId8">
            <a:alphaModFix/>
          </a:blip>
          <a:srcRect/>
          <a:stretch/>
        </p:blipFill>
        <p:spPr>
          <a:xfrm>
            <a:off x="952380" y="2471314"/>
            <a:ext cx="2232489" cy="2736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3" name="Google Shape;233;p20"/>
          <p:cNvPicPr preferRelativeResize="0"/>
          <p:nvPr/>
        </p:nvPicPr>
        <p:blipFill rotWithShape="1">
          <a:blip r:embed="rId9">
            <a:alphaModFix/>
          </a:blip>
          <a:srcRect l="19430" t="4098" r="12049" b="7232"/>
          <a:stretch/>
        </p:blipFill>
        <p:spPr>
          <a:xfrm>
            <a:off x="3826237" y="2456858"/>
            <a:ext cx="2232000" cy="2736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4" name="Google Shape;234;p20"/>
          <p:cNvPicPr preferRelativeResize="0"/>
          <p:nvPr/>
        </p:nvPicPr>
        <p:blipFill rotWithShape="1">
          <a:blip r:embed="rId10">
            <a:alphaModFix/>
          </a:blip>
          <a:srcRect/>
          <a:stretch/>
        </p:blipFill>
        <p:spPr>
          <a:xfrm>
            <a:off x="6699605" y="2456859"/>
            <a:ext cx="2232000" cy="27366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 name="Google Shape;235;p20"/>
          <p:cNvSpPr txBox="1"/>
          <p:nvPr/>
        </p:nvSpPr>
        <p:spPr>
          <a:xfrm>
            <a:off x="686521" y="5285982"/>
            <a:ext cx="2709692" cy="348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粉末</a:t>
            </a:r>
            <a:r>
              <a:rPr lang="ko-KR" altLang="en-US" sz="1800" b="1" dirty="0">
                <a:solidFill>
                  <a:schemeClr val="dk1"/>
                </a:solidFill>
                <a:latin typeface="SimSun" panose="02010600030101010101" pitchFamily="2" charset="-122"/>
                <a:ea typeface="Calibri"/>
                <a:cs typeface="Calibri"/>
                <a:sym typeface="Calibri"/>
              </a:rPr>
              <a:t>灭火器</a:t>
            </a:r>
            <a:endParaRPr dirty="0">
              <a:latin typeface="SimSun" panose="02010600030101010101" pitchFamily="2" charset="-122"/>
              <a:ea typeface="SimSun" panose="02010600030101010101" pitchFamily="2" charset="-122"/>
            </a:endParaRPr>
          </a:p>
        </p:txBody>
      </p:sp>
      <p:sp>
        <p:nvSpPr>
          <p:cNvPr id="236" name="Google Shape;236;p20"/>
          <p:cNvSpPr txBox="1"/>
          <p:nvPr/>
        </p:nvSpPr>
        <p:spPr>
          <a:xfrm>
            <a:off x="3359110" y="5295268"/>
            <a:ext cx="3178299" cy="543315"/>
          </a:xfrm>
          <a:prstGeom prst="rect">
            <a:avLst/>
          </a:prstGeom>
          <a:noFill/>
          <a:ln>
            <a:noFill/>
          </a:ln>
        </p:spPr>
        <p:txBody>
          <a:bodyPr spcFirstLastPara="1" wrap="square" lIns="91425" tIns="45700" rIns="91425" bIns="45700" anchor="t" anchorCtr="0">
            <a:noAutofit/>
          </a:bodyPr>
          <a:lstStyle/>
          <a:p>
            <a:pPr lvl="0" algn="ctr"/>
            <a:r>
              <a:rPr lang="zh-CN" altLang="en-US" sz="1800" dirty="0">
                <a:solidFill>
                  <a:schemeClr val="dk1"/>
                </a:solidFill>
                <a:latin typeface="SimSun" panose="02010600030101010101" pitchFamily="2" charset="-122"/>
                <a:ea typeface="SimSun" panose="02010600030101010101" pitchFamily="2" charset="-122"/>
                <a:cs typeface="Calibri"/>
                <a:sym typeface="Calibri"/>
              </a:rPr>
              <a:t>碳二恶灵灭火器</a:t>
            </a:r>
            <a:endParaRPr dirty="0">
              <a:latin typeface="SimSun" panose="02010600030101010101" pitchFamily="2" charset="-122"/>
              <a:ea typeface="SimSun" panose="02010600030101010101" pitchFamily="2" charset="-122"/>
            </a:endParaRPr>
          </a:p>
        </p:txBody>
      </p:sp>
      <p:sp>
        <p:nvSpPr>
          <p:cNvPr id="237" name="Google Shape;237;p20"/>
          <p:cNvSpPr txBox="1"/>
          <p:nvPr/>
        </p:nvSpPr>
        <p:spPr>
          <a:xfrm>
            <a:off x="6626417" y="5282326"/>
            <a:ext cx="2351939" cy="400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1800" dirty="0">
                <a:solidFill>
                  <a:schemeClr val="dk1"/>
                </a:solidFill>
                <a:latin typeface="SimSun" panose="02010600030101010101" pitchFamily="2" charset="-122"/>
                <a:ea typeface="Calibri"/>
                <a:cs typeface="Calibri"/>
                <a:sym typeface="Calibri"/>
              </a:rPr>
              <a:t>哈龙灭火器</a:t>
            </a:r>
            <a:endParaRPr dirty="0">
              <a:latin typeface="SimSun" panose="02010600030101010101" pitchFamily="2" charset="-122"/>
              <a:ea typeface="SimSun" panose="02010600030101010101" pitchFamily="2" charset="-122"/>
            </a:endParaRPr>
          </a:p>
        </p:txBody>
      </p:sp>
      <p:sp>
        <p:nvSpPr>
          <p:cNvPr id="238" name="Google Shape;238;p20"/>
          <p:cNvSpPr/>
          <p:nvPr/>
        </p:nvSpPr>
        <p:spPr>
          <a:xfrm>
            <a:off x="1183341" y="5301597"/>
            <a:ext cx="1604438" cy="362000"/>
          </a:xfrm>
          <a:prstGeom prst="roundRect">
            <a:avLst>
              <a:gd name="adj" fmla="val 16667"/>
            </a:avLst>
          </a:prstGeom>
          <a:solidFill>
            <a:schemeClr val="accent1">
              <a:alpha val="1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39" name="Google Shape;239;p20"/>
          <p:cNvSpPr/>
          <p:nvPr/>
        </p:nvSpPr>
        <p:spPr>
          <a:xfrm>
            <a:off x="3863933" y="5301597"/>
            <a:ext cx="2004305" cy="362001"/>
          </a:xfrm>
          <a:prstGeom prst="roundRect">
            <a:avLst>
              <a:gd name="adj" fmla="val 16667"/>
            </a:avLst>
          </a:prstGeom>
          <a:solidFill>
            <a:schemeClr val="accent1">
              <a:alpha val="1882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40" name="Google Shape;240;p20"/>
          <p:cNvSpPr/>
          <p:nvPr/>
        </p:nvSpPr>
        <p:spPr>
          <a:xfrm>
            <a:off x="6899815" y="5285724"/>
            <a:ext cx="1560400" cy="362000"/>
          </a:xfrm>
          <a:prstGeom prst="roundRect">
            <a:avLst>
              <a:gd name="adj" fmla="val 16667"/>
            </a:avLst>
          </a:prstGeom>
          <a:solidFill>
            <a:schemeClr val="accent1">
              <a:alpha val="1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2" name="직사각형 1">
            <a:extLst>
              <a:ext uri="{FF2B5EF4-FFF2-40B4-BE49-F238E27FC236}">
                <a16:creationId xmlns:a16="http://schemas.microsoft.com/office/drawing/2014/main" id="{CA708AC2-53A4-4AA5-9C42-8C9D96EFA467}"/>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3" name="그림 12">
            <a:extLst>
              <a:ext uri="{FF2B5EF4-FFF2-40B4-BE49-F238E27FC236}">
                <a16:creationId xmlns:a16="http://schemas.microsoft.com/office/drawing/2014/main" id="{1F15709C-2DFF-4CB2-8893-16A1FB5A926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24" name="그림 15">
            <a:extLst>
              <a:ext uri="{FF2B5EF4-FFF2-40B4-BE49-F238E27FC236}">
                <a16:creationId xmlns:a16="http://schemas.microsoft.com/office/drawing/2014/main" id="{64073D3B-E229-41EB-8C0C-B11126B956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32" name="Google Shape;141;p16">
            <a:extLst>
              <a:ext uri="{FF2B5EF4-FFF2-40B4-BE49-F238E27FC236}">
                <a16:creationId xmlns:a16="http://schemas.microsoft.com/office/drawing/2014/main" id="{2B19135A-8851-4BA7-AD68-95D3B607624A}"/>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3" name="직사각형 32">
            <a:extLst>
              <a:ext uri="{FF2B5EF4-FFF2-40B4-BE49-F238E27FC236}">
                <a16:creationId xmlns:a16="http://schemas.microsoft.com/office/drawing/2014/main" id="{6A9C4779-C16C-41DD-A5B2-BFE18F9E028A}"/>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4" name="직사각형 33">
            <a:extLst>
              <a:ext uri="{FF2B5EF4-FFF2-40B4-BE49-F238E27FC236}">
                <a16:creationId xmlns:a16="http://schemas.microsoft.com/office/drawing/2014/main" id="{7851D3F8-7D63-4188-B0D7-A74A3BF6209A}"/>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5" name="직사각형 34">
            <a:extLst>
              <a:ext uri="{FF2B5EF4-FFF2-40B4-BE49-F238E27FC236}">
                <a16:creationId xmlns:a16="http://schemas.microsoft.com/office/drawing/2014/main" id="{FA35F4BA-789C-485A-A531-46A3810B28CC}"/>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6" name="직사각형 35">
            <a:extLst>
              <a:ext uri="{FF2B5EF4-FFF2-40B4-BE49-F238E27FC236}">
                <a16:creationId xmlns:a16="http://schemas.microsoft.com/office/drawing/2014/main" id="{95DC5F1D-7373-4FF1-A3BB-685A906691DD}"/>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0" name="Google Shape;202;p19">
            <a:extLst>
              <a:ext uri="{FF2B5EF4-FFF2-40B4-BE49-F238E27FC236}">
                <a16:creationId xmlns:a16="http://schemas.microsoft.com/office/drawing/2014/main" id="{7A4015F7-A7B9-4991-90F3-D516F014250F}"/>
              </a:ext>
            </a:extLst>
          </p:cNvPr>
          <p:cNvSpPr/>
          <p:nvPr/>
        </p:nvSpPr>
        <p:spPr>
          <a:xfrm>
            <a:off x="351487" y="225717"/>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2</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1" name="다이아몬드 27">
            <a:extLst>
              <a:ext uri="{FF2B5EF4-FFF2-40B4-BE49-F238E27FC236}">
                <a16:creationId xmlns:a16="http://schemas.microsoft.com/office/drawing/2014/main" id="{EBA2BE4A-7A2D-48E4-9CA7-D90E30E4ED13}"/>
              </a:ext>
            </a:extLst>
          </p:cNvPr>
          <p:cNvSpPr/>
          <p:nvPr/>
        </p:nvSpPr>
        <p:spPr>
          <a:xfrm>
            <a:off x="1246078" y="538591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8" name="다이아몬드 27">
            <a:extLst>
              <a:ext uri="{FF2B5EF4-FFF2-40B4-BE49-F238E27FC236}">
                <a16:creationId xmlns:a16="http://schemas.microsoft.com/office/drawing/2014/main" id="{631307D9-DDDD-4A50-BD6C-535F15246DAE}"/>
              </a:ext>
            </a:extLst>
          </p:cNvPr>
          <p:cNvSpPr/>
          <p:nvPr/>
        </p:nvSpPr>
        <p:spPr>
          <a:xfrm>
            <a:off x="3913003" y="540115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9" name="다이아몬드 27">
            <a:extLst>
              <a:ext uri="{FF2B5EF4-FFF2-40B4-BE49-F238E27FC236}">
                <a16:creationId xmlns:a16="http://schemas.microsoft.com/office/drawing/2014/main" id="{4358A65C-E918-4260-AD5B-46F3CA8EF6B1}"/>
              </a:ext>
            </a:extLst>
          </p:cNvPr>
          <p:cNvSpPr/>
          <p:nvPr/>
        </p:nvSpPr>
        <p:spPr>
          <a:xfrm>
            <a:off x="6982790" y="5370045"/>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40" name="Google Shape;203;p19">
            <a:extLst>
              <a:ext uri="{FF2B5EF4-FFF2-40B4-BE49-F238E27FC236}">
                <a16:creationId xmlns:a16="http://schemas.microsoft.com/office/drawing/2014/main" id="{9E8A5BDF-456B-4D89-BD01-31660DA04271}"/>
              </a:ext>
            </a:extLst>
          </p:cNvPr>
          <p:cNvSpPr/>
          <p:nvPr/>
        </p:nvSpPr>
        <p:spPr>
          <a:xfrm>
            <a:off x="964036" y="231573"/>
            <a:ext cx="8893854" cy="625812"/>
          </a:xfrm>
          <a:prstGeom prst="rect">
            <a:avLst/>
          </a:prstGeom>
          <a:noFill/>
          <a:ln>
            <a:noFill/>
          </a:ln>
        </p:spPr>
        <p:txBody>
          <a:bodyPr spcFirstLastPara="1" wrap="square" lIns="91425" tIns="45700" rIns="91425" bIns="45700" anchor="t" anchorCtr="0">
            <a:noAutofit/>
          </a:bodyPr>
          <a:lstStyle/>
          <a:p>
            <a:pPr lvl="0"/>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消防器材</a:t>
            </a:r>
            <a:endParaRPr lang="ko-KR" altLang="en-US" sz="2800" dirty="0">
              <a:solidFill>
                <a:schemeClr val="accent1">
                  <a:lumMod val="50000"/>
                </a:schemeClr>
              </a:solidFill>
              <a:latin typeface="SimSun" panose="02010600030101010101" pitchFamily="2" charset="-122"/>
              <a:ea typeface="SimSun" panose="02010600030101010101" pitchFamily="2" charset="-122"/>
              <a:cs typeface="Calibri"/>
              <a:sym typeface="Malgun Gothic"/>
            </a:endParaRPr>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1"/>
          <p:cNvPicPr preferRelativeResize="0"/>
          <p:nvPr/>
        </p:nvPicPr>
        <p:blipFill rotWithShape="1">
          <a:blip r:embed="rId3">
            <a:alphaModFix/>
          </a:blip>
          <a:srcRect/>
          <a:stretch/>
        </p:blipFill>
        <p:spPr>
          <a:xfrm>
            <a:off x="1228" y="0"/>
            <a:ext cx="9897192" cy="6875463"/>
          </a:xfrm>
          <a:prstGeom prst="rect">
            <a:avLst/>
          </a:prstGeom>
          <a:noFill/>
          <a:ln>
            <a:noFill/>
          </a:ln>
        </p:spPr>
      </p:pic>
      <p:grpSp>
        <p:nvGrpSpPr>
          <p:cNvPr id="248" name="Google Shape;248;p21"/>
          <p:cNvGrpSpPr/>
          <p:nvPr/>
        </p:nvGrpSpPr>
        <p:grpSpPr>
          <a:xfrm>
            <a:off x="7014016" y="5704129"/>
            <a:ext cx="2794099" cy="965972"/>
            <a:chOff x="7014016" y="5704129"/>
            <a:chExt cx="2794099" cy="965972"/>
          </a:xfrm>
        </p:grpSpPr>
        <p:grpSp>
          <p:nvGrpSpPr>
            <p:cNvPr id="249" name="Google Shape;249;p21"/>
            <p:cNvGrpSpPr/>
            <p:nvPr/>
          </p:nvGrpSpPr>
          <p:grpSpPr>
            <a:xfrm>
              <a:off x="7745855" y="5850911"/>
              <a:ext cx="1295507" cy="819190"/>
              <a:chOff x="7679086" y="5914482"/>
              <a:chExt cx="1295507" cy="819190"/>
            </a:xfrm>
          </p:grpSpPr>
          <p:pic>
            <p:nvPicPr>
              <p:cNvPr id="250" name="Google Shape;250;p21"/>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51" name="Google Shape;251;p21"/>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52" name="Google Shape;252;p21"/>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53" name="Google Shape;253;p21"/>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54" name="Google Shape;254;p21"/>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7</a:t>
            </a:r>
            <a:endParaRPr dirty="0"/>
          </a:p>
        </p:txBody>
      </p:sp>
      <p:sp>
        <p:nvSpPr>
          <p:cNvPr id="255" name="Google Shape;255;p21"/>
          <p:cNvSpPr/>
          <p:nvPr/>
        </p:nvSpPr>
        <p:spPr>
          <a:xfrm>
            <a:off x="4906190" y="2304053"/>
            <a:ext cx="5132998" cy="235449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lang="ko-KR" altLang="en-US" sz="1400" dirty="0">
              <a:solidFill>
                <a:schemeClr val="dk1"/>
              </a:solidFill>
              <a:latin typeface="SimSun" panose="02010600030101010101" pitchFamily="2" charset="-122"/>
              <a:ea typeface="Calibri"/>
              <a:cs typeface="Calibri"/>
              <a:sym typeface="Calibri"/>
            </a:endParaRPr>
          </a:p>
          <a:p>
            <a:pPr lvl="0">
              <a:lnSpc>
                <a:spcPct val="150000"/>
              </a:lnSpc>
            </a:pPr>
            <a:r>
              <a:rPr lang="zh-CN" altLang="en-US" dirty="0">
                <a:solidFill>
                  <a:schemeClr val="dk1"/>
                </a:solidFill>
                <a:latin typeface="SimSun" panose="02010600030101010101" pitchFamily="2" charset="-122"/>
                <a:ea typeface="SimSun" panose="02010600030101010101" pitchFamily="2" charset="-122"/>
                <a:cs typeface="Calibri"/>
                <a:sym typeface="Calibri"/>
              </a:rPr>
              <a:t> </a:t>
            </a:r>
            <a:r>
              <a:rPr lang="en-US" altLang="zh-CN" dirty="0">
                <a:solidFill>
                  <a:schemeClr val="accent1">
                    <a:lumMod val="50000"/>
                  </a:schemeClr>
                </a:solidFill>
                <a:latin typeface="SimSun" panose="02010600030101010101" pitchFamily="2" charset="-122"/>
                <a:ea typeface="SimSun" panose="02010600030101010101" pitchFamily="2" charset="-122"/>
                <a:cs typeface="Calibri"/>
                <a:sym typeface="Calibri"/>
              </a:rPr>
              <a:t>A</a:t>
            </a:r>
            <a:r>
              <a:rPr lang="zh-CN" altLang="en-US" dirty="0">
                <a:solidFill>
                  <a:schemeClr val="accent1">
                    <a:lumMod val="50000"/>
                  </a:schemeClr>
                </a:solidFill>
                <a:latin typeface="SimSun" panose="02010600030101010101" pitchFamily="2" charset="-122"/>
                <a:ea typeface="SimSun" panose="02010600030101010101" pitchFamily="2" charset="-122"/>
                <a:cs typeface="Calibri"/>
                <a:sym typeface="Calibri"/>
              </a:rPr>
              <a:t>级火灾</a:t>
            </a:r>
            <a:endParaRPr lang="en-US" altLang="zh-CN" dirty="0">
              <a:solidFill>
                <a:schemeClr val="accent1">
                  <a:lumMod val="50000"/>
                </a:schemeClr>
              </a:solidFill>
              <a:latin typeface="SimSun" panose="02010600030101010101" pitchFamily="2" charset="-122"/>
              <a:ea typeface="SimSun" panose="02010600030101010101" pitchFamily="2" charset="-122"/>
              <a:cs typeface="Calibri"/>
              <a:sym typeface="Calibri"/>
            </a:endParaRPr>
          </a:p>
          <a:p>
            <a:pPr lvl="0">
              <a:lnSpc>
                <a:spcPct val="150000"/>
              </a:lnSpc>
            </a:pPr>
            <a:r>
              <a:rPr lang="en-US" altLang="zh-CN" dirty="0">
                <a:solidFill>
                  <a:schemeClr val="dk1"/>
                </a:solidFill>
                <a:latin typeface="SimSun" panose="02010600030101010101" pitchFamily="2" charset="-122"/>
                <a:ea typeface="SimSun" panose="02010600030101010101" pitchFamily="2" charset="-122"/>
                <a:cs typeface="Calibri"/>
                <a:sym typeface="Calibri"/>
              </a:rPr>
              <a:t> </a:t>
            </a:r>
            <a:r>
              <a:rPr lang="zh-CN" altLang="en-US" dirty="0">
                <a:solidFill>
                  <a:schemeClr val="dk1"/>
                </a:solidFill>
                <a:latin typeface="SimSun" panose="02010600030101010101" pitchFamily="2" charset="-122"/>
                <a:ea typeface="SimSun" panose="02010600030101010101" pitchFamily="2" charset="-122"/>
                <a:cs typeface="Calibri"/>
                <a:sym typeface="Calibri"/>
              </a:rPr>
              <a:t>桌子，衣服，书，树，布，纸等物体的火。</a:t>
            </a:r>
            <a:endParaRPr lang="en-US" altLang="zh-CN"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endParaRPr lang="en-US"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en-US" dirty="0">
                <a:solidFill>
                  <a:schemeClr val="dk1"/>
                </a:solidFill>
                <a:latin typeface="SimSun" panose="02010600030101010101" pitchFamily="2" charset="-122"/>
                <a:ea typeface="SimSun" panose="02010600030101010101" pitchFamily="2" charset="-122"/>
                <a:cs typeface="Calibri"/>
                <a:sym typeface="Calibri"/>
              </a:rPr>
              <a:t> </a:t>
            </a:r>
            <a:r>
              <a:rPr lang="en-US" dirty="0">
                <a:solidFill>
                  <a:schemeClr val="accent1">
                    <a:lumMod val="50000"/>
                  </a:schemeClr>
                </a:solidFill>
                <a:latin typeface="SimSun" panose="02010600030101010101" pitchFamily="2" charset="-122"/>
                <a:ea typeface="SimSun" panose="02010600030101010101" pitchFamily="2" charset="-122"/>
                <a:cs typeface="Calibri"/>
                <a:sym typeface="Calibri"/>
              </a:rPr>
              <a:t>B</a:t>
            </a:r>
            <a:r>
              <a:rPr lang="zh-CN" altLang="en-US" dirty="0">
                <a:solidFill>
                  <a:schemeClr val="accent1">
                    <a:lumMod val="50000"/>
                  </a:schemeClr>
                </a:solidFill>
                <a:latin typeface="SimSun" panose="02010600030101010101" pitchFamily="2" charset="-122"/>
                <a:ea typeface="SimSun" panose="02010600030101010101" pitchFamily="2" charset="-122"/>
                <a:cs typeface="Calibri"/>
                <a:sym typeface="Calibri"/>
              </a:rPr>
              <a:t>级火灾 </a:t>
            </a:r>
            <a:endParaRPr lang="en-US" altLang="zh-CN" dirty="0">
              <a:solidFill>
                <a:schemeClr val="accent1">
                  <a:lumMod val="50000"/>
                </a:schemeClr>
              </a:solidFill>
              <a:latin typeface="SimSun" panose="02010600030101010101" pitchFamily="2" charset="-122"/>
              <a:ea typeface="SimSun" panose="02010600030101010101" pitchFamily="2" charset="-122"/>
              <a:cs typeface="Calibri"/>
              <a:sym typeface="Calibri"/>
            </a:endParaRPr>
          </a:p>
          <a:p>
            <a:pPr lvl="0">
              <a:lnSpc>
                <a:spcPct val="150000"/>
              </a:lnSpc>
            </a:pPr>
            <a:r>
              <a:rPr lang="en-US" altLang="zh-CN" dirty="0">
                <a:solidFill>
                  <a:schemeClr val="dk1"/>
                </a:solidFill>
                <a:latin typeface="SimSun" panose="02010600030101010101" pitchFamily="2" charset="-122"/>
                <a:ea typeface="SimSun" panose="02010600030101010101" pitchFamily="2" charset="-122"/>
                <a:cs typeface="Calibri"/>
                <a:sym typeface="Calibri"/>
              </a:rPr>
              <a:t> </a:t>
            </a:r>
            <a:r>
              <a:rPr lang="zh-CN" altLang="en-US" dirty="0">
                <a:solidFill>
                  <a:schemeClr val="dk1"/>
                </a:solidFill>
                <a:latin typeface="SimSun" panose="02010600030101010101" pitchFamily="2" charset="-122"/>
                <a:ea typeface="SimSun" panose="02010600030101010101" pitchFamily="2" charset="-122"/>
                <a:cs typeface="Calibri"/>
                <a:sym typeface="Calibri"/>
              </a:rPr>
              <a:t>天然气或石油 引起的火灾</a:t>
            </a:r>
            <a:endParaRPr lang="en-US"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endParaRPr lang="en-US"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en-US" dirty="0">
                <a:solidFill>
                  <a:schemeClr val="accent1">
                    <a:lumMod val="50000"/>
                  </a:schemeClr>
                </a:solidFill>
                <a:latin typeface="SimSun" panose="02010600030101010101" pitchFamily="2" charset="-122"/>
                <a:ea typeface="SimSun" panose="02010600030101010101" pitchFamily="2" charset="-122"/>
                <a:cs typeface="Calibri"/>
                <a:sym typeface="Calibri"/>
              </a:rPr>
              <a:t> C</a:t>
            </a:r>
            <a:r>
              <a:rPr lang="zh-CN" altLang="en-US" dirty="0">
                <a:solidFill>
                  <a:schemeClr val="accent1">
                    <a:lumMod val="50000"/>
                  </a:schemeClr>
                </a:solidFill>
                <a:latin typeface="SimSun" panose="02010600030101010101" pitchFamily="2" charset="-122"/>
                <a:ea typeface="SimSun" panose="02010600030101010101" pitchFamily="2" charset="-122"/>
                <a:cs typeface="Calibri"/>
                <a:sym typeface="Calibri"/>
              </a:rPr>
              <a:t>级火灾 </a:t>
            </a:r>
            <a:endParaRPr lang="en-US" altLang="zh-CN" dirty="0">
              <a:solidFill>
                <a:schemeClr val="accent1">
                  <a:lumMod val="50000"/>
                </a:schemeClr>
              </a:solidFill>
              <a:latin typeface="SimSun" panose="02010600030101010101" pitchFamily="2" charset="-122"/>
              <a:ea typeface="SimSun" panose="02010600030101010101" pitchFamily="2" charset="-122"/>
              <a:cs typeface="Calibri"/>
              <a:sym typeface="Calibri"/>
            </a:endParaRPr>
          </a:p>
          <a:p>
            <a:pPr lvl="0">
              <a:lnSpc>
                <a:spcPct val="150000"/>
              </a:lnSpc>
            </a:pPr>
            <a:r>
              <a:rPr lang="en-US" altLang="zh-CN" dirty="0">
                <a:solidFill>
                  <a:schemeClr val="dk1"/>
                </a:solidFill>
                <a:latin typeface="SimSun" panose="02010600030101010101" pitchFamily="2" charset="-122"/>
                <a:ea typeface="SimSun" panose="02010600030101010101" pitchFamily="2" charset="-122"/>
                <a:cs typeface="Calibri"/>
                <a:sym typeface="Calibri"/>
              </a:rPr>
              <a:t> </a:t>
            </a:r>
            <a:r>
              <a:rPr lang="zh-CN" altLang="en-US" dirty="0">
                <a:solidFill>
                  <a:schemeClr val="dk1"/>
                </a:solidFill>
                <a:latin typeface="SimSun" panose="02010600030101010101" pitchFamily="2" charset="-122"/>
                <a:ea typeface="SimSun" panose="02010600030101010101" pitchFamily="2" charset="-122"/>
                <a:cs typeface="Calibri"/>
                <a:sym typeface="Calibri"/>
              </a:rPr>
              <a:t>电视，变压器等电子设备会引起火灾。</a:t>
            </a:r>
            <a:endParaRPr sz="1400" dirty="0">
              <a:solidFill>
                <a:schemeClr val="dk1"/>
              </a:solidFill>
              <a:latin typeface="SimSun" panose="02010600030101010101" pitchFamily="2" charset="-122"/>
              <a:ea typeface="SimSun" panose="02010600030101010101" pitchFamily="2" charset="-122"/>
              <a:cs typeface="Calibri"/>
              <a:sym typeface="Calibri"/>
            </a:endParaRPr>
          </a:p>
        </p:txBody>
      </p:sp>
      <p:pic>
        <p:nvPicPr>
          <p:cNvPr id="256" name="Google Shape;256;p21"/>
          <p:cNvPicPr preferRelativeResize="0"/>
          <p:nvPr/>
        </p:nvPicPr>
        <p:blipFill rotWithShape="1">
          <a:blip r:embed="rId8">
            <a:alphaModFix/>
          </a:blip>
          <a:srcRect/>
          <a:stretch/>
        </p:blipFill>
        <p:spPr>
          <a:xfrm>
            <a:off x="968864" y="2329659"/>
            <a:ext cx="3507444" cy="3603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7" name="Google Shape;257;p21"/>
          <p:cNvSpPr/>
          <p:nvPr/>
        </p:nvSpPr>
        <p:spPr>
          <a:xfrm>
            <a:off x="2671669" y="1229203"/>
            <a:ext cx="8529841" cy="646331"/>
          </a:xfrm>
          <a:prstGeom prst="rect">
            <a:avLst/>
          </a:prstGeom>
          <a:noFill/>
          <a:ln>
            <a:noFill/>
          </a:ln>
        </p:spPr>
        <p:txBody>
          <a:bodyPr spcFirstLastPara="1" wrap="square" lIns="91425" tIns="45700" rIns="91425" bIns="45700" anchor="t" anchorCtr="0">
            <a:noAutofit/>
          </a:bodyPr>
          <a:lstStyle/>
          <a:p>
            <a:pPr lvl="0">
              <a:lnSpc>
                <a:spcPct val="150000"/>
              </a:lnSpc>
            </a:pPr>
            <a:endParaRPr sz="2400" dirty="0">
              <a:solidFill>
                <a:srgbClr val="002060"/>
              </a:solidFill>
              <a:latin typeface="SimSun" panose="02010600030101010101" pitchFamily="2" charset="-122"/>
              <a:ea typeface="SimSun" panose="02010600030101010101" pitchFamily="2" charset="-122"/>
              <a:cs typeface="Calibri"/>
              <a:sym typeface="Calibri"/>
            </a:endParaRPr>
          </a:p>
        </p:txBody>
      </p:sp>
      <p:sp>
        <p:nvSpPr>
          <p:cNvPr id="258" name="Google Shape;258;p21"/>
          <p:cNvSpPr/>
          <p:nvPr/>
        </p:nvSpPr>
        <p:spPr>
          <a:xfrm>
            <a:off x="2060210" y="1750445"/>
            <a:ext cx="8274616" cy="507831"/>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1800" dirty="0">
                <a:solidFill>
                  <a:srgbClr val="002060"/>
                </a:solidFill>
                <a:latin typeface="SimSun" panose="02010600030101010101" pitchFamily="2" charset="-122"/>
                <a:ea typeface="SimSun" panose="02010600030101010101" pitchFamily="2" charset="-122"/>
                <a:cs typeface="Calibri"/>
              </a:rPr>
              <a:t>只需一个综合的</a:t>
            </a:r>
            <a:r>
              <a:rPr lang="en-US" altLang="zh-CN" sz="1800" dirty="0">
                <a:solidFill>
                  <a:srgbClr val="002060"/>
                </a:solidFill>
                <a:latin typeface="SimSun" panose="02010600030101010101" pitchFamily="2" charset="-122"/>
                <a:ea typeface="SimSun" panose="02010600030101010101" pitchFamily="2" charset="-122"/>
                <a:cs typeface="Calibri"/>
              </a:rPr>
              <a:t>A,B,C</a:t>
            </a:r>
            <a:r>
              <a:rPr lang="zh-CN" altLang="en-US" sz="1800" dirty="0">
                <a:solidFill>
                  <a:srgbClr val="002060"/>
                </a:solidFill>
                <a:latin typeface="SimSun" panose="02010600030101010101" pitchFamily="2" charset="-122"/>
                <a:ea typeface="SimSun" panose="02010600030101010101" pitchFamily="2" charset="-122"/>
                <a:cs typeface="Calibri"/>
              </a:rPr>
              <a:t>级灭火器</a:t>
            </a:r>
            <a:r>
              <a:rPr lang="en-US" altLang="zh-CN" sz="1800" dirty="0">
                <a:solidFill>
                  <a:srgbClr val="002060"/>
                </a:solidFill>
                <a:latin typeface="SimSun" panose="02010600030101010101" pitchFamily="2" charset="-122"/>
                <a:ea typeface="SimSun" panose="02010600030101010101" pitchFamily="2" charset="-122"/>
                <a:cs typeface="Calibri"/>
              </a:rPr>
              <a:t>,</a:t>
            </a:r>
            <a:r>
              <a:rPr lang="zh-CN" altLang="en-US" sz="1800" dirty="0">
                <a:solidFill>
                  <a:srgbClr val="002060"/>
                </a:solidFill>
                <a:latin typeface="SimSun" panose="02010600030101010101" pitchFamily="2" charset="-122"/>
                <a:ea typeface="SimSun" panose="02010600030101010101" pitchFamily="2" charset="-122"/>
                <a:cs typeface="Calibri"/>
              </a:rPr>
              <a:t>就能把各种火都扑灭</a:t>
            </a:r>
            <a:endParaRPr sz="1800" dirty="0">
              <a:solidFill>
                <a:srgbClr val="002060"/>
              </a:solidFill>
              <a:latin typeface="SimSun" panose="02010600030101010101" pitchFamily="2" charset="-122"/>
              <a:ea typeface="SimSun" panose="02010600030101010101" pitchFamily="2" charset="-122"/>
              <a:cs typeface="Calibri"/>
            </a:endParaRPr>
          </a:p>
        </p:txBody>
      </p:sp>
      <p:sp>
        <p:nvSpPr>
          <p:cNvPr id="19" name="직사각형 1">
            <a:extLst>
              <a:ext uri="{FF2B5EF4-FFF2-40B4-BE49-F238E27FC236}">
                <a16:creationId xmlns:a16="http://schemas.microsoft.com/office/drawing/2014/main" id="{86BAD00B-411A-48D4-ABE0-580EEC9C5985}"/>
              </a:ext>
            </a:extLst>
          </p:cNvPr>
          <p:cNvSpPr/>
          <p:nvPr/>
        </p:nvSpPr>
        <p:spPr>
          <a:xfrm>
            <a:off x="7674894" y="590488"/>
            <a:ext cx="2137276" cy="565899"/>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0" name="그림 12">
            <a:extLst>
              <a:ext uri="{FF2B5EF4-FFF2-40B4-BE49-F238E27FC236}">
                <a16:creationId xmlns:a16="http://schemas.microsoft.com/office/drawing/2014/main" id="{A4378978-C9B1-4D75-BE93-1EB398D0718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21" name="그림 15">
            <a:extLst>
              <a:ext uri="{FF2B5EF4-FFF2-40B4-BE49-F238E27FC236}">
                <a16:creationId xmlns:a16="http://schemas.microsoft.com/office/drawing/2014/main" id="{D073C269-5221-41D6-B04A-10B1B1476C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32" name="Google Shape;141;p16">
            <a:extLst>
              <a:ext uri="{FF2B5EF4-FFF2-40B4-BE49-F238E27FC236}">
                <a16:creationId xmlns:a16="http://schemas.microsoft.com/office/drawing/2014/main" id="{7C699AEC-A323-4317-B9D1-E8B66506AF13}"/>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3" name="직사각형 32">
            <a:extLst>
              <a:ext uri="{FF2B5EF4-FFF2-40B4-BE49-F238E27FC236}">
                <a16:creationId xmlns:a16="http://schemas.microsoft.com/office/drawing/2014/main" id="{C3DE8866-798E-4E7E-92F2-E75B78C70514}"/>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4" name="직사각형 33">
            <a:extLst>
              <a:ext uri="{FF2B5EF4-FFF2-40B4-BE49-F238E27FC236}">
                <a16:creationId xmlns:a16="http://schemas.microsoft.com/office/drawing/2014/main" id="{1F23E13E-8E0D-459E-B606-B2C3BFF6C911}"/>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5" name="직사각형 34">
            <a:extLst>
              <a:ext uri="{FF2B5EF4-FFF2-40B4-BE49-F238E27FC236}">
                <a16:creationId xmlns:a16="http://schemas.microsoft.com/office/drawing/2014/main" id="{B4499648-3724-4C20-8B82-DC660328A53A}"/>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6" name="직사각형 35">
            <a:extLst>
              <a:ext uri="{FF2B5EF4-FFF2-40B4-BE49-F238E27FC236}">
                <a16:creationId xmlns:a16="http://schemas.microsoft.com/office/drawing/2014/main" id="{7CDF6962-8745-4CAB-822C-0D368DD0FC56}"/>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7" name="Google Shape;202;p19">
            <a:extLst>
              <a:ext uri="{FF2B5EF4-FFF2-40B4-BE49-F238E27FC236}">
                <a16:creationId xmlns:a16="http://schemas.microsoft.com/office/drawing/2014/main" id="{C067BCC7-2671-4744-A897-A37AC0568F58}"/>
              </a:ext>
            </a:extLst>
          </p:cNvPr>
          <p:cNvSpPr/>
          <p:nvPr/>
        </p:nvSpPr>
        <p:spPr>
          <a:xfrm>
            <a:off x="351487" y="225717"/>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2</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9" name="다이아몬드 28">
            <a:extLst>
              <a:ext uri="{FF2B5EF4-FFF2-40B4-BE49-F238E27FC236}">
                <a16:creationId xmlns:a16="http://schemas.microsoft.com/office/drawing/2014/main" id="{2AC4E438-1B23-4CD5-BC7A-5CF8AE0AFB61}"/>
              </a:ext>
            </a:extLst>
          </p:cNvPr>
          <p:cNvSpPr/>
          <p:nvPr/>
        </p:nvSpPr>
        <p:spPr>
          <a:xfrm>
            <a:off x="4793285" y="2767457"/>
            <a:ext cx="160648" cy="16064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1" name="다이아몬드 30">
            <a:extLst>
              <a:ext uri="{FF2B5EF4-FFF2-40B4-BE49-F238E27FC236}">
                <a16:creationId xmlns:a16="http://schemas.microsoft.com/office/drawing/2014/main" id="{C2790926-2BAC-44AF-80E4-0B3838CE00DF}"/>
              </a:ext>
            </a:extLst>
          </p:cNvPr>
          <p:cNvSpPr/>
          <p:nvPr/>
        </p:nvSpPr>
        <p:spPr>
          <a:xfrm>
            <a:off x="4793285" y="3768712"/>
            <a:ext cx="160648" cy="16064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7" name="다이아몬드 36">
            <a:extLst>
              <a:ext uri="{FF2B5EF4-FFF2-40B4-BE49-F238E27FC236}">
                <a16:creationId xmlns:a16="http://schemas.microsoft.com/office/drawing/2014/main" id="{FCD14932-5F34-4799-ACFC-80E7BF0B88F6}"/>
              </a:ext>
            </a:extLst>
          </p:cNvPr>
          <p:cNvSpPr/>
          <p:nvPr/>
        </p:nvSpPr>
        <p:spPr>
          <a:xfrm>
            <a:off x="4793285" y="4704321"/>
            <a:ext cx="160648" cy="160648"/>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 name="직사각형 1">
            <a:extLst>
              <a:ext uri="{FF2B5EF4-FFF2-40B4-BE49-F238E27FC236}">
                <a16:creationId xmlns:a16="http://schemas.microsoft.com/office/drawing/2014/main" id="{ABF8593F-0C7B-4B3E-801D-D3C85A7A820D}"/>
              </a:ext>
            </a:extLst>
          </p:cNvPr>
          <p:cNvSpPr/>
          <p:nvPr/>
        </p:nvSpPr>
        <p:spPr>
          <a:xfrm>
            <a:off x="2823883" y="1301664"/>
            <a:ext cx="3576917" cy="44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SimSun" panose="02010600030101010101" pitchFamily="2" charset="-122"/>
                <a:ea typeface="SimSun" panose="02010600030101010101" pitchFamily="2" charset="-122"/>
                <a:cs typeface="Calibri"/>
              </a:rPr>
              <a:t>根据火灾种类使用灭火器</a:t>
            </a:r>
            <a:endParaRPr lang="zh-CN" altLang="en-US" sz="2400" dirty="0">
              <a:solidFill>
                <a:schemeClr val="bg1"/>
              </a:solidFill>
              <a:latin typeface="SimSun" panose="02010600030101010101" pitchFamily="2" charset="-122"/>
              <a:ea typeface="SimSun" panose="02010600030101010101" pitchFamily="2" charset="-122"/>
              <a:cs typeface="Calibri"/>
              <a:sym typeface="Calibri"/>
            </a:endParaRPr>
          </a:p>
        </p:txBody>
      </p:sp>
      <p:sp>
        <p:nvSpPr>
          <p:cNvPr id="30" name="Google Shape;203;p19">
            <a:extLst>
              <a:ext uri="{FF2B5EF4-FFF2-40B4-BE49-F238E27FC236}">
                <a16:creationId xmlns:a16="http://schemas.microsoft.com/office/drawing/2014/main" id="{3C6F84F5-3ACC-4290-B3BD-E3EF18613B5C}"/>
              </a:ext>
            </a:extLst>
          </p:cNvPr>
          <p:cNvSpPr/>
          <p:nvPr/>
        </p:nvSpPr>
        <p:spPr>
          <a:xfrm>
            <a:off x="964036" y="231573"/>
            <a:ext cx="8893854" cy="625812"/>
          </a:xfrm>
          <a:prstGeom prst="rect">
            <a:avLst/>
          </a:prstGeom>
          <a:noFill/>
          <a:ln>
            <a:noFill/>
          </a:ln>
        </p:spPr>
        <p:txBody>
          <a:bodyPr spcFirstLastPara="1" wrap="square" lIns="91425" tIns="45700" rIns="91425" bIns="45700" anchor="t" anchorCtr="0">
            <a:noAutofit/>
          </a:bodyPr>
          <a:lstStyle/>
          <a:p>
            <a:pPr lvl="0"/>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消防器材</a:t>
            </a:r>
            <a:endParaRPr lang="ko-KR" altLang="en-US" sz="2800" dirty="0">
              <a:solidFill>
                <a:schemeClr val="accent1">
                  <a:lumMod val="50000"/>
                </a:schemeClr>
              </a:solidFill>
              <a:latin typeface="SimSun" panose="02010600030101010101" pitchFamily="2" charset="-122"/>
              <a:ea typeface="SimSun" panose="02010600030101010101" pitchFamily="2" charset="-122"/>
              <a:cs typeface="Calibri"/>
              <a:sym typeface="Malgun Gothic"/>
            </a:endParaRPr>
          </a:p>
        </p:txBody>
      </p:sp>
    </p:spTree>
  </p:cSld>
  <p:clrMapOvr>
    <a:masterClrMapping/>
  </p:clrMapOvr>
  <p:transition spd="med">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22"/>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264" name="Google Shape;264;p22"/>
          <p:cNvSpPr/>
          <p:nvPr/>
        </p:nvSpPr>
        <p:spPr>
          <a:xfrm>
            <a:off x="351424" y="226310"/>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3</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65" name="Google Shape;265;p22"/>
          <p:cNvSpPr/>
          <p:nvPr/>
        </p:nvSpPr>
        <p:spPr>
          <a:xfrm>
            <a:off x="951249" y="201385"/>
            <a:ext cx="61881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zh-CN"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K</a:t>
            </a:r>
            <a:r>
              <a:rPr lang="zh-CN"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级火灾</a:t>
            </a:r>
            <a:endParaRPr lang="ko-KR" altLang="en-US" sz="2800" dirty="0">
              <a:solidFill>
                <a:schemeClr val="accent1">
                  <a:lumMod val="50000"/>
                </a:schemeClr>
              </a:solidFill>
              <a:latin typeface="Malgun Gothic"/>
              <a:ea typeface="Malgun Gothic"/>
              <a:cs typeface="Malgun Gothic"/>
              <a:sym typeface="Malgun Gothic"/>
            </a:endParaRPr>
          </a:p>
        </p:txBody>
      </p:sp>
      <p:grpSp>
        <p:nvGrpSpPr>
          <p:cNvPr id="266" name="Google Shape;266;p22"/>
          <p:cNvGrpSpPr/>
          <p:nvPr/>
        </p:nvGrpSpPr>
        <p:grpSpPr>
          <a:xfrm>
            <a:off x="7014016" y="5704129"/>
            <a:ext cx="2794099" cy="965972"/>
            <a:chOff x="7014016" y="5704129"/>
            <a:chExt cx="2794099" cy="965972"/>
          </a:xfrm>
        </p:grpSpPr>
        <p:grpSp>
          <p:nvGrpSpPr>
            <p:cNvPr id="267" name="Google Shape;267;p22"/>
            <p:cNvGrpSpPr/>
            <p:nvPr/>
          </p:nvGrpSpPr>
          <p:grpSpPr>
            <a:xfrm>
              <a:off x="7745855" y="5850911"/>
              <a:ext cx="1295507" cy="819190"/>
              <a:chOff x="7679086" y="5914482"/>
              <a:chExt cx="1295507" cy="819190"/>
            </a:xfrm>
          </p:grpSpPr>
          <p:pic>
            <p:nvPicPr>
              <p:cNvPr id="268" name="Google Shape;268;p22"/>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269" name="Google Shape;269;p22"/>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270" name="Google Shape;270;p22"/>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271" name="Google Shape;271;p22"/>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272" name="Google Shape;272;p22"/>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8</a:t>
            </a:r>
            <a:endParaRPr dirty="0"/>
          </a:p>
        </p:txBody>
      </p:sp>
      <p:sp>
        <p:nvSpPr>
          <p:cNvPr id="273" name="Google Shape;273;p22"/>
          <p:cNvSpPr txBox="1"/>
          <p:nvPr/>
        </p:nvSpPr>
        <p:spPr>
          <a:xfrm>
            <a:off x="1966924" y="4657561"/>
            <a:ext cx="5776325" cy="3213522"/>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厨房或食品加工设施中使用的动物或植物食用油的烹饪工具引起的火灾</a:t>
            </a:r>
            <a:endParaRPr lang="en-US" altLang="zh-CN" sz="1800"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800" dirty="0">
                <a:solidFill>
                  <a:schemeClr val="dk1"/>
                </a:solidFill>
                <a:latin typeface="SimSun" panose="02010600030101010101" pitchFamily="2" charset="-122"/>
                <a:ea typeface="SimSun" panose="02010600030101010101" pitchFamily="2" charset="-122"/>
                <a:cs typeface="Calibri"/>
                <a:sym typeface="Calibri"/>
              </a:rPr>
              <a:t>在厨房中，必须使用</a:t>
            </a:r>
            <a:r>
              <a:rPr lang="en-US" altLang="zh-CN" sz="1800" dirty="0">
                <a:solidFill>
                  <a:schemeClr val="dk1"/>
                </a:solidFill>
                <a:latin typeface="SimSun" panose="02010600030101010101" pitchFamily="2" charset="-122"/>
                <a:ea typeface="SimSun" panose="02010600030101010101" pitchFamily="2" charset="-122"/>
                <a:cs typeface="Calibri"/>
                <a:sym typeface="Calibri"/>
              </a:rPr>
              <a:t>K</a:t>
            </a:r>
            <a:r>
              <a:rPr lang="zh-CN" altLang="en-US" sz="1800" dirty="0">
                <a:solidFill>
                  <a:schemeClr val="dk1"/>
                </a:solidFill>
                <a:latin typeface="SimSun" panose="02010600030101010101" pitchFamily="2" charset="-122"/>
                <a:ea typeface="SimSun" panose="02010600030101010101" pitchFamily="2" charset="-122"/>
                <a:cs typeface="Calibri"/>
                <a:sym typeface="Calibri"/>
              </a:rPr>
              <a:t>级灭火器</a:t>
            </a:r>
            <a:endParaRPr sz="1800" dirty="0">
              <a:solidFill>
                <a:schemeClr val="dk1"/>
              </a:solidFill>
              <a:latin typeface="SimSun" panose="02010600030101010101" pitchFamily="2" charset="-122"/>
              <a:ea typeface="SimSun" panose="02010600030101010101" pitchFamily="2" charset="-122"/>
              <a:cs typeface="Calibri"/>
              <a:sym typeface="Calibri"/>
            </a:endParaRPr>
          </a:p>
        </p:txBody>
      </p:sp>
      <p:pic>
        <p:nvPicPr>
          <p:cNvPr id="274" name="Google Shape;274;p22"/>
          <p:cNvPicPr preferRelativeResize="0"/>
          <p:nvPr/>
        </p:nvPicPr>
        <p:blipFill rotWithShape="1">
          <a:blip r:embed="rId8">
            <a:alphaModFix/>
          </a:blip>
          <a:srcRect/>
          <a:stretch/>
        </p:blipFill>
        <p:spPr>
          <a:xfrm>
            <a:off x="5017345" y="1861510"/>
            <a:ext cx="3398601" cy="2636491"/>
          </a:xfrm>
          <a:prstGeom prst="roundRect">
            <a:avLst>
              <a:gd name="adj" fmla="val 8594"/>
            </a:avLst>
          </a:prstGeom>
          <a:solidFill>
            <a:srgbClr val="ECECEC"/>
          </a:solidFill>
          <a:ln>
            <a:noFill/>
          </a:ln>
          <a:effectLst/>
        </p:spPr>
      </p:pic>
      <p:pic>
        <p:nvPicPr>
          <p:cNvPr id="275" name="Google Shape;275;p22"/>
          <p:cNvPicPr preferRelativeResize="0"/>
          <p:nvPr/>
        </p:nvPicPr>
        <p:blipFill rotWithShape="1">
          <a:blip r:embed="rId9">
            <a:alphaModFix/>
          </a:blip>
          <a:srcRect/>
          <a:stretch/>
        </p:blipFill>
        <p:spPr>
          <a:xfrm>
            <a:off x="1514627" y="1856071"/>
            <a:ext cx="3398603" cy="2636490"/>
          </a:xfrm>
          <a:prstGeom prst="roundRect">
            <a:avLst>
              <a:gd name="adj" fmla="val 8594"/>
            </a:avLst>
          </a:prstGeom>
          <a:solidFill>
            <a:srgbClr val="ECECEC"/>
          </a:solidFill>
          <a:ln>
            <a:noFill/>
          </a:ln>
          <a:effectLst/>
        </p:spPr>
      </p:pic>
      <p:sp>
        <p:nvSpPr>
          <p:cNvPr id="276" name="Google Shape;276;p22"/>
          <p:cNvSpPr txBox="1"/>
          <p:nvPr/>
        </p:nvSpPr>
        <p:spPr>
          <a:xfrm>
            <a:off x="2902795" y="1118742"/>
            <a:ext cx="42291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dirty="0">
              <a:solidFill>
                <a:srgbClr val="002060"/>
              </a:solidFill>
              <a:latin typeface="SimSun" panose="02010600030101010101" pitchFamily="2" charset="-122"/>
              <a:ea typeface="SimSun" panose="02010600030101010101" pitchFamily="2" charset="-122"/>
              <a:cs typeface="Calibri"/>
              <a:sym typeface="Calibri"/>
            </a:endParaRPr>
          </a:p>
        </p:txBody>
      </p:sp>
      <p:sp>
        <p:nvSpPr>
          <p:cNvPr id="16" name="직사각형 1">
            <a:extLst>
              <a:ext uri="{FF2B5EF4-FFF2-40B4-BE49-F238E27FC236}">
                <a16:creationId xmlns:a16="http://schemas.microsoft.com/office/drawing/2014/main" id="{27BAC41B-7A0A-4014-9F48-6BA1854337FD}"/>
              </a:ext>
            </a:extLst>
          </p:cNvPr>
          <p:cNvSpPr/>
          <p:nvPr/>
        </p:nvSpPr>
        <p:spPr>
          <a:xfrm>
            <a:off x="7674894"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7" name="그림 12">
            <a:extLst>
              <a:ext uri="{FF2B5EF4-FFF2-40B4-BE49-F238E27FC236}">
                <a16:creationId xmlns:a16="http://schemas.microsoft.com/office/drawing/2014/main" id="{89AAD9A0-4413-4DBA-BB6F-A65AD97933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63058" y="709050"/>
            <a:ext cx="1075271" cy="540855"/>
          </a:xfrm>
          <a:prstGeom prst="rect">
            <a:avLst/>
          </a:prstGeom>
        </p:spPr>
      </p:pic>
      <p:pic>
        <p:nvPicPr>
          <p:cNvPr id="18" name="그림 15">
            <a:extLst>
              <a:ext uri="{FF2B5EF4-FFF2-40B4-BE49-F238E27FC236}">
                <a16:creationId xmlns:a16="http://schemas.microsoft.com/office/drawing/2014/main" id="{C9A94C42-61E8-48C1-9742-741F78BC45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1653" y="709050"/>
            <a:ext cx="1427928" cy="562106"/>
          </a:xfrm>
          <a:prstGeom prst="rect">
            <a:avLst/>
          </a:prstGeom>
        </p:spPr>
      </p:pic>
      <p:pic>
        <p:nvPicPr>
          <p:cNvPr id="24" name="Google Shape;141;p16">
            <a:extLst>
              <a:ext uri="{FF2B5EF4-FFF2-40B4-BE49-F238E27FC236}">
                <a16:creationId xmlns:a16="http://schemas.microsoft.com/office/drawing/2014/main" id="{58FDA7B9-4BBA-40D0-B507-2EF12E0D467B}"/>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BB7BB979-6BFE-4251-A383-B48B3D039783}"/>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6" name="직사각형 25">
            <a:extLst>
              <a:ext uri="{FF2B5EF4-FFF2-40B4-BE49-F238E27FC236}">
                <a16:creationId xmlns:a16="http://schemas.microsoft.com/office/drawing/2014/main" id="{5B3C3723-FC84-4EF0-A209-56D67BCCE867}"/>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7" name="직사각형 26">
            <a:extLst>
              <a:ext uri="{FF2B5EF4-FFF2-40B4-BE49-F238E27FC236}">
                <a16:creationId xmlns:a16="http://schemas.microsoft.com/office/drawing/2014/main" id="{0D77B3C0-4CED-4B50-834C-A6BA4EA8CCE0}"/>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SimSun" panose="02010600030101010101" pitchFamily="2" charset="-122"/>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8" name="직사각형 27">
            <a:extLst>
              <a:ext uri="{FF2B5EF4-FFF2-40B4-BE49-F238E27FC236}">
                <a16:creationId xmlns:a16="http://schemas.microsoft.com/office/drawing/2014/main" id="{3B238559-7998-41E1-8642-1E049852B14E}"/>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SimSun" panose="02010600030101010101" pitchFamily="2" charset="-122"/>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 name="직사각형 1">
            <a:extLst>
              <a:ext uri="{FF2B5EF4-FFF2-40B4-BE49-F238E27FC236}">
                <a16:creationId xmlns:a16="http://schemas.microsoft.com/office/drawing/2014/main" id="{66FCE80B-2D63-4EAB-8D65-48BA54EBF85F}"/>
              </a:ext>
            </a:extLst>
          </p:cNvPr>
          <p:cNvSpPr/>
          <p:nvPr/>
        </p:nvSpPr>
        <p:spPr>
          <a:xfrm>
            <a:off x="3582706" y="1249905"/>
            <a:ext cx="2734235" cy="488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SimSun" panose="02010600030101010101" pitchFamily="2" charset="-122"/>
                <a:ea typeface="SimSun" panose="02010600030101010101" pitchFamily="2" charset="-122"/>
                <a:cs typeface="Calibri"/>
                <a:sym typeface="Calibri"/>
              </a:rPr>
              <a:t> 什么是</a:t>
            </a:r>
            <a:r>
              <a:rPr lang="en-US" altLang="zh-CN" sz="2800" dirty="0">
                <a:solidFill>
                  <a:schemeClr val="bg1"/>
                </a:solidFill>
                <a:latin typeface="SimSun" panose="02010600030101010101" pitchFamily="2" charset="-122"/>
                <a:ea typeface="SimSun" panose="02010600030101010101" pitchFamily="2" charset="-122"/>
                <a:cs typeface="Calibri"/>
                <a:sym typeface="Calibri"/>
              </a:rPr>
              <a:t>K</a:t>
            </a:r>
            <a:r>
              <a:rPr lang="zh-CN" altLang="en-US" sz="2800" dirty="0">
                <a:solidFill>
                  <a:schemeClr val="bg1"/>
                </a:solidFill>
                <a:latin typeface="SimSun" panose="02010600030101010101" pitchFamily="2" charset="-122"/>
                <a:ea typeface="SimSun" panose="02010600030101010101" pitchFamily="2" charset="-122"/>
                <a:cs typeface="Calibri"/>
                <a:sym typeface="Calibri"/>
              </a:rPr>
              <a:t>级火灾？</a:t>
            </a:r>
            <a:endParaRPr lang="ko-KR" altLang="en-US" sz="2800" dirty="0">
              <a:solidFill>
                <a:schemeClr val="bg1"/>
              </a:solidFill>
            </a:endParaRPr>
          </a:p>
        </p:txBody>
      </p:sp>
    </p:spTree>
  </p:cSld>
  <p:clrMapOvr>
    <a:masterClrMapping/>
  </p:clrMapOvr>
  <p:transition spd="med">
    <p:push/>
  </p:transition>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972</TotalTime>
  <Words>803</Words>
  <Application>Microsoft Office PowerPoint</Application>
  <PresentationFormat>사용자 지정</PresentationFormat>
  <Paragraphs>151</Paragraphs>
  <Slides>13</Slides>
  <Notes>13</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13</vt:i4>
      </vt:variant>
    </vt:vector>
  </HeadingPairs>
  <TitlesOfParts>
    <vt:vector size="23" baseType="lpstr">
      <vt:lpstr>Arial</vt:lpstr>
      <vt:lpstr>Arial Black</vt:lpstr>
      <vt:lpstr>Stardos Stencil</vt:lpstr>
      <vt:lpstr>Times New Roman</vt:lpstr>
      <vt:lpstr>SimSun</vt:lpstr>
      <vt:lpstr>SimSun</vt:lpstr>
      <vt:lpstr>Calibri</vt:lpstr>
      <vt:lpstr>맑은 고딕</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비전마스타</dc:creator>
  <cp:lastModifiedBy>park</cp:lastModifiedBy>
  <cp:revision>50</cp:revision>
  <dcterms:modified xsi:type="dcterms:W3CDTF">2020-10-20T13:11:00Z</dcterms:modified>
</cp:coreProperties>
</file>