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899650" cy="6875463"/>
  <p:notesSz cx="6858000" cy="9144000"/>
  <p:embeddedFontLst>
    <p:embeddedFont>
      <p:font typeface="Arial Black" panose="020B0A04020102020204" pitchFamily="34" charset="0"/>
      <p:bold r:id="rId15"/>
    </p:embeddedFont>
    <p:embeddedFont>
      <p:font typeface="Stardos Stencil" panose="020B0600000101010101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맑은 고딕" panose="020B0503020000020004" pitchFamily="50" charset="-127"/>
      <p:regular r:id="rId22"/>
      <p:bold r:id="rId23"/>
    </p:embeddedFont>
    <p:embeddedFont>
      <p:font typeface="맑은 고딕" panose="020B0503020000020004" pitchFamily="50" charset="-127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6" roundtripDataSignature="AMtx7mj0IPY9OrFMlRFUdacbu7SsAV08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550" autoAdjust="0"/>
  </p:normalViewPr>
  <p:slideViewPr>
    <p:cSldViewPr snapToGrid="0">
      <p:cViewPr varScale="1">
        <p:scale>
          <a:sx n="146" d="100"/>
          <a:sy n="146" d="100"/>
        </p:scale>
        <p:origin x="1836" y="114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/>
            </a:lvl1pPr>
            <a:lvl2pPr lvl="1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/>
            </a:lvl2pPr>
            <a:lvl3pPr lvl="2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/>
            </a:lvl3pPr>
            <a:lvl4pPr lvl="3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4pPr>
            <a:lvl5pPr lvl="4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5pPr>
            <a:lvl6pPr lvl="5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6pPr>
            <a:lvl7pPr lvl="6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7pPr>
            <a:lvl8pPr lvl="7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8pPr>
            <a:lvl9pPr lvl="8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2768616" y="-257741"/>
            <a:ext cx="4362418" cy="85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5238425" y="2212067"/>
            <a:ext cx="5826637" cy="213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907329" y="139329"/>
            <a:ext cx="5826637" cy="62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 sz="200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805"/>
              <a:buNone/>
              <a:defRPr sz="180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5011698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681892" y="2511454"/>
            <a:ext cx="4188015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5011698" y="1685444"/>
            <a:ext cx="4208641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5011698" y="2511454"/>
            <a:ext cx="4208641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2308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Char char="•"/>
              <a:defRPr sz="3208"/>
            </a:lvl1pPr>
            <a:lvl2pPr marL="914400" lvl="1" indent="-406844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Char char="•"/>
              <a:defRPr sz="2807"/>
            </a:lvl2pPr>
            <a:lvl3pPr marL="1371600" lvl="2" indent="-381381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Char char="•"/>
              <a:defRPr sz="2406"/>
            </a:lvl3pPr>
            <a:lvl4pPr marL="1828800" lvl="3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4pPr>
            <a:lvl5pPr marL="2286000" lvl="4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5pPr>
            <a:lvl6pPr marL="2743200" lvl="5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6pPr>
            <a:lvl7pPr marL="3200400" lvl="6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7pPr>
            <a:lvl8pPr marL="3657600" lvl="7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8pPr>
            <a:lvl9pPr marL="4114800" lvl="8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Font typeface="Arial"/>
              <a:buNone/>
              <a:defRPr sz="32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None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1"/>
              <a:buFont typeface="Calibri"/>
              <a:buNone/>
              <a:defRPr sz="4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844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Char char="•"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38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Char char="•"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9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•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image" Target="../media/image24.png"/><Relationship Id="rId10" Type="http://schemas.openxmlformats.org/officeDocument/2006/relationships/image" Target="../media/image5.png"/><Relationship Id="rId4" Type="http://schemas.openxmlformats.org/officeDocument/2006/relationships/image" Target="../media/image23.jp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25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image" Target="../media/image17.png"/><Relationship Id="rId10" Type="http://schemas.openxmlformats.org/officeDocument/2006/relationships/image" Target="../media/image5.png"/><Relationship Id="rId4" Type="http://schemas.openxmlformats.org/officeDocument/2006/relationships/image" Target="../media/image16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18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image" Target="../media/image20.png"/><Relationship Id="rId10" Type="http://schemas.openxmlformats.org/officeDocument/2006/relationships/image" Target="../media/image5.png"/><Relationship Id="rId4" Type="http://schemas.openxmlformats.org/officeDocument/2006/relationships/image" Target="../media/image19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image" Target="../media/image22.jpg"/><Relationship Id="rId10" Type="http://schemas.openxmlformats.org/officeDocument/2006/relationships/image" Target="../media/image5.png"/><Relationship Id="rId4" Type="http://schemas.openxmlformats.org/officeDocument/2006/relationships/image" Target="../media/image21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35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383209" y="1478548"/>
            <a:ext cx="1407491" cy="369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32922" y="1403245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CA" altLang="ko-KR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Epizod.1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181" y="3709987"/>
            <a:ext cx="5145087" cy="4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209" y="1894838"/>
            <a:ext cx="5145087" cy="4921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/>
          <p:nvPr/>
        </p:nvSpPr>
        <p:spPr>
          <a:xfrm>
            <a:off x="-887556" y="2064033"/>
            <a:ext cx="7347972" cy="1672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spcBef>
                <a:spcPts val="802"/>
              </a:spcBef>
              <a:buSzPts val="4800"/>
            </a:pPr>
            <a:r>
              <a:rPr lang="en-US" sz="4400" b="1" dirty="0">
                <a:solidFill>
                  <a:srgbClr val="1F386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Lager </a:t>
            </a:r>
            <a:r>
              <a:rPr lang="en-US" sz="4400" b="1" dirty="0" err="1">
                <a:solidFill>
                  <a:srgbClr val="1F386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hududidagi</a:t>
            </a:r>
            <a:r>
              <a:rPr lang="en-US" sz="4400" b="1" dirty="0">
                <a:solidFill>
                  <a:srgbClr val="1F386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rgbClr val="1F386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xavfsizlik</a:t>
            </a:r>
            <a:endParaRPr sz="1200" b="0" i="0" u="none" strike="noStrike" cap="non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grpSp>
        <p:nvGrpSpPr>
          <p:cNvPr id="98" name="Google Shape;98;p1"/>
          <p:cNvGrpSpPr/>
          <p:nvPr/>
        </p:nvGrpSpPr>
        <p:grpSpPr>
          <a:xfrm>
            <a:off x="6652303" y="5630878"/>
            <a:ext cx="2820276" cy="1180814"/>
            <a:chOff x="420304" y="5584560"/>
            <a:chExt cx="2820276" cy="1180814"/>
          </a:xfrm>
        </p:grpSpPr>
        <p:grpSp>
          <p:nvGrpSpPr>
            <p:cNvPr id="99" name="Google Shape;99;p1"/>
            <p:cNvGrpSpPr/>
            <p:nvPr/>
          </p:nvGrpSpPr>
          <p:grpSpPr>
            <a:xfrm>
              <a:off x="1097108" y="5910484"/>
              <a:ext cx="1240472" cy="819190"/>
              <a:chOff x="1109808" y="5910484"/>
              <a:chExt cx="1240472" cy="819190"/>
            </a:xfrm>
          </p:grpSpPr>
          <p:pic>
            <p:nvPicPr>
              <p:cNvPr id="100" name="Google Shape;100;p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109808" y="5910484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1" name="Google Shape;101;p1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769132" y="5910484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2" name="Google Shape;102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20304" y="5907187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464786" y="5584560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4" name="Google Shape;104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18165" y="1073791"/>
            <a:ext cx="3226250" cy="344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그림 12">
            <a:extLst>
              <a:ext uri="{FF2B5EF4-FFF2-40B4-BE49-F238E27FC236}">
                <a16:creationId xmlns:a16="http://schemas.microsoft.com/office/drawing/2014/main" id="{D36CA956-703D-4AED-81BD-8F70EE07799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1038631" y="5320384"/>
            <a:ext cx="1937053" cy="974326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9D6E57BB-E31F-4007-A2F4-A5E1440FA7E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130" y="5334185"/>
            <a:ext cx="2572348" cy="1012609"/>
          </a:xfrm>
          <a:prstGeom prst="rect">
            <a:avLst/>
          </a:prstGeom>
        </p:spPr>
      </p:pic>
      <p:pic>
        <p:nvPicPr>
          <p:cNvPr id="21" name="Google Shape;88;p13">
            <a:extLst>
              <a:ext uri="{FF2B5EF4-FFF2-40B4-BE49-F238E27FC236}">
                <a16:creationId xmlns:a16="http://schemas.microsoft.com/office/drawing/2014/main" id="{94AB6442-C66F-4CA1-AD22-FF1FA871E4D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2264" t="95489" r="-52264"/>
          <a:stretch/>
        </p:blipFill>
        <p:spPr>
          <a:xfrm>
            <a:off x="5172635" y="6555453"/>
            <a:ext cx="9897192" cy="31007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1E3FC348-FAA2-447F-92F2-2F94C1520C80}"/>
              </a:ext>
            </a:extLst>
          </p:cNvPr>
          <p:cNvSpPr/>
          <p:nvPr/>
        </p:nvSpPr>
        <p:spPr>
          <a:xfrm>
            <a:off x="6527176" y="6526764"/>
            <a:ext cx="78899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z-Latn-UZ" altLang="ko-KR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Nogiron</a:t>
            </a:r>
            <a:endParaRPr lang="en-US" altLang="ko-KR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직사각형 21">
            <a:extLst>
              <a:ext uri="{FF2B5EF4-FFF2-40B4-BE49-F238E27FC236}">
                <a16:creationId xmlns:a16="http://schemas.microsoft.com/office/drawing/2014/main" id="{0CCB5329-6E7F-4951-8CEC-63CAAE2A91FB}"/>
              </a:ext>
            </a:extLst>
          </p:cNvPr>
          <p:cNvSpPr/>
          <p:nvPr/>
        </p:nvSpPr>
        <p:spPr>
          <a:xfrm>
            <a:off x="7350081" y="6525640"/>
            <a:ext cx="51167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z-Latn-UZ" altLang="ko-KR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Ayol</a:t>
            </a:r>
            <a:endParaRPr lang="en-US" altLang="ko-KR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직사각형 21">
            <a:extLst>
              <a:ext uri="{FF2B5EF4-FFF2-40B4-BE49-F238E27FC236}">
                <a16:creationId xmlns:a16="http://schemas.microsoft.com/office/drawing/2014/main" id="{5C85CE3C-E32B-422D-8023-E2841D7DD6AE}"/>
              </a:ext>
            </a:extLst>
          </p:cNvPr>
          <p:cNvSpPr/>
          <p:nvPr/>
        </p:nvSpPr>
        <p:spPr>
          <a:xfrm>
            <a:off x="8043474" y="6525639"/>
            <a:ext cx="56938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z-Latn-UZ" altLang="ko-KR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Katta</a:t>
            </a:r>
            <a:endParaRPr lang="en-US" altLang="ko-KR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직사각형 21">
            <a:extLst>
              <a:ext uri="{FF2B5EF4-FFF2-40B4-BE49-F238E27FC236}">
                <a16:creationId xmlns:a16="http://schemas.microsoft.com/office/drawing/2014/main" id="{FAAB249A-09FC-4981-9111-418B3E9E4306}"/>
              </a:ext>
            </a:extLst>
          </p:cNvPr>
          <p:cNvSpPr/>
          <p:nvPr/>
        </p:nvSpPr>
        <p:spPr>
          <a:xfrm>
            <a:off x="8596766" y="6506880"/>
            <a:ext cx="9877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z-Latn-UZ" altLang="ko-KR" b="1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Chet ellik</a:t>
            </a:r>
            <a:endParaRPr lang="en-US" altLang="ko-KR" b="1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1"/>
          <p:cNvSpPr/>
          <p:nvPr/>
        </p:nvSpPr>
        <p:spPr>
          <a:xfrm>
            <a:off x="4277722" y="1993401"/>
            <a:ext cx="5420358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60000"/>
              </a:lnSpc>
            </a:pPr>
            <a:r>
              <a:rPr lang="en-US" sz="1800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1.  </a:t>
            </a:r>
            <a:r>
              <a:rPr 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Agar </a:t>
            </a:r>
            <a:r>
              <a:rPr lang="en-US" sz="18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olov</a:t>
            </a:r>
            <a:r>
              <a:rPr 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o'chmasa</a:t>
            </a:r>
            <a:r>
              <a:rPr 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, </a:t>
            </a:r>
            <a:r>
              <a:rPr lang="en-US" sz="18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tezda</a:t>
            </a:r>
            <a:r>
              <a:rPr 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qoching</a:t>
            </a:r>
            <a:endParaRPr lang="en-US" sz="1800" b="1" dirty="0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>
              <a:lnSpc>
                <a:spcPct val="160000"/>
              </a:lnSpc>
            </a:pPr>
            <a:r>
              <a:rPr 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   (</a:t>
            </a:r>
            <a:r>
              <a:rPr lang="en-US" sz="18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Avval</a:t>
            </a:r>
            <a:r>
              <a:rPr 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favqulodda</a:t>
            </a:r>
            <a:r>
              <a:rPr 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chiqish</a:t>
            </a:r>
            <a:r>
              <a:rPr 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joyini</a:t>
            </a:r>
            <a:r>
              <a:rPr 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tekshiring</a:t>
            </a:r>
            <a:r>
              <a:rPr 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)</a:t>
            </a:r>
            <a:endParaRPr sz="1800" b="1" i="0" u="none" strike="noStrike" cap="none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85" name="Google Shape;285;p11"/>
          <p:cNvSpPr/>
          <p:nvPr/>
        </p:nvSpPr>
        <p:spPr>
          <a:xfrm>
            <a:off x="4277722" y="4554217"/>
            <a:ext cx="45998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60000"/>
              </a:lnSpc>
              <a:buSzPts val="2000"/>
            </a:pPr>
            <a:r>
              <a:rPr lang="en-US" sz="2000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2.  </a:t>
            </a:r>
            <a:r>
              <a:rPr lang="en-US" sz="2000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119 </a:t>
            </a:r>
            <a:r>
              <a:rPr lang="en-US" sz="20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raqamiga</a:t>
            </a:r>
            <a:r>
              <a:rPr lang="en-US" sz="2000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20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qo'ng'iroq</a:t>
            </a:r>
            <a:r>
              <a:rPr lang="en-US" sz="2000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20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qiling</a:t>
            </a:r>
            <a:endParaRPr sz="2000" b="1" i="0" u="none" strike="noStrike" cap="non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pic>
        <p:nvPicPr>
          <p:cNvPr id="294" name="Google Shape;29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9727" y="1534828"/>
            <a:ext cx="3034464" cy="2142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5" name="Google Shape;295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9727" y="3931140"/>
            <a:ext cx="3122602" cy="2142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직사각형 1">
            <a:extLst>
              <a:ext uri="{FF2B5EF4-FFF2-40B4-BE49-F238E27FC236}">
                <a16:creationId xmlns:a16="http://schemas.microsoft.com/office/drawing/2014/main" id="{FFC55345-A3DB-4EFC-B625-BBE4ADB24FB0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92AB422F-BA62-41B9-8105-069F033472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964139DD-B281-4DEB-8AC0-18AB5B676D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8BD20DB-3CDC-4EF6-8D66-B602B0FE0ED2}"/>
              </a:ext>
            </a:extLst>
          </p:cNvPr>
          <p:cNvGrpSpPr/>
          <p:nvPr/>
        </p:nvGrpSpPr>
        <p:grpSpPr>
          <a:xfrm>
            <a:off x="6763937" y="5563545"/>
            <a:ext cx="3057360" cy="1227210"/>
            <a:chOff x="235011" y="5578393"/>
            <a:chExt cx="3057360" cy="1227210"/>
          </a:xfrm>
        </p:grpSpPr>
        <p:grpSp>
          <p:nvGrpSpPr>
            <p:cNvPr id="25" name="Google Shape;98;p1">
              <a:extLst>
                <a:ext uri="{FF2B5EF4-FFF2-40B4-BE49-F238E27FC236}">
                  <a16:creationId xmlns:a16="http://schemas.microsoft.com/office/drawing/2014/main" id="{E50566C6-07F9-40B2-8F69-5B8CA20F28EE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30" name="Google Shape;99;p1">
                <a:extLst>
                  <a:ext uri="{FF2B5EF4-FFF2-40B4-BE49-F238E27FC236}">
                    <a16:creationId xmlns:a16="http://schemas.microsoft.com/office/drawing/2014/main" id="{42D4016E-0228-4B73-B80B-77EC5321FAD4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33" name="Google Shape;100;p1">
                  <a:extLst>
                    <a:ext uri="{FF2B5EF4-FFF2-40B4-BE49-F238E27FC236}">
                      <a16:creationId xmlns:a16="http://schemas.microsoft.com/office/drawing/2014/main" id="{2AF741AC-F3FC-4A9C-8392-33B9A9F86703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" name="Google Shape;101;p1">
                  <a:extLst>
                    <a:ext uri="{FF2B5EF4-FFF2-40B4-BE49-F238E27FC236}">
                      <a16:creationId xmlns:a16="http://schemas.microsoft.com/office/drawing/2014/main" id="{9A487B6D-BD00-45CD-A3E1-791E2C42034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1" name="Google Shape;102;p1">
                <a:extLst>
                  <a:ext uri="{FF2B5EF4-FFF2-40B4-BE49-F238E27FC236}">
                    <a16:creationId xmlns:a16="http://schemas.microsoft.com/office/drawing/2014/main" id="{11712710-B685-4344-A826-D11A22BD4DF3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" name="Google Shape;103;p1">
                <a:extLst>
                  <a:ext uri="{FF2B5EF4-FFF2-40B4-BE49-F238E27FC236}">
                    <a16:creationId xmlns:a16="http://schemas.microsoft.com/office/drawing/2014/main" id="{608811FB-D7F3-480D-98B6-9E24EC314358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6" name="직사각형 21">
              <a:extLst>
                <a:ext uri="{FF2B5EF4-FFF2-40B4-BE49-F238E27FC236}">
                  <a16:creationId xmlns:a16="http://schemas.microsoft.com/office/drawing/2014/main" id="{486D36CA-CC07-46AC-B9CF-507CB5A9BC99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" name="직사각형 21">
              <a:extLst>
                <a:ext uri="{FF2B5EF4-FFF2-40B4-BE49-F238E27FC236}">
                  <a16:creationId xmlns:a16="http://schemas.microsoft.com/office/drawing/2014/main" id="{67BC717C-35FA-461D-AA24-66FB3D044135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8" name="직사각형 21">
              <a:extLst>
                <a:ext uri="{FF2B5EF4-FFF2-40B4-BE49-F238E27FC236}">
                  <a16:creationId xmlns:a16="http://schemas.microsoft.com/office/drawing/2014/main" id="{68F9AA16-51DF-415B-82F6-22198928A5E3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9" name="직사각형 21">
              <a:extLst>
                <a:ext uri="{FF2B5EF4-FFF2-40B4-BE49-F238E27FC236}">
                  <a16:creationId xmlns:a16="http://schemas.microsoft.com/office/drawing/2014/main" id="{1A7689C1-574E-4060-B607-FF13A4B2A901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5" name="Google Shape;266;p10">
            <a:extLst>
              <a:ext uri="{FF2B5EF4-FFF2-40B4-BE49-F238E27FC236}">
                <a16:creationId xmlns:a16="http://schemas.microsoft.com/office/drawing/2014/main" id="{7CCC4D4E-2595-4E79-922A-AAD4078227D3}"/>
              </a:ext>
            </a:extLst>
          </p:cNvPr>
          <p:cNvSpPr/>
          <p:nvPr/>
        </p:nvSpPr>
        <p:spPr>
          <a:xfrm>
            <a:off x="398966" y="309887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75C82F89-B553-40D7-960C-807C4A78AC8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3083771" y="6410075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9</a:t>
            </a:r>
          </a:p>
        </p:txBody>
      </p:sp>
      <p:sp>
        <p:nvSpPr>
          <p:cNvPr id="2" name="Google Shape;267;p10">
            <a:extLst>
              <a:ext uri="{FF2B5EF4-FFF2-40B4-BE49-F238E27FC236}">
                <a16:creationId xmlns:a16="http://schemas.microsoft.com/office/drawing/2014/main" id="{CFD36469-CA93-4126-A55C-74BE4E06D3F2}"/>
              </a:ext>
            </a:extLst>
          </p:cNvPr>
          <p:cNvSpPr/>
          <p:nvPr/>
        </p:nvSpPr>
        <p:spPr>
          <a:xfrm>
            <a:off x="984518" y="321176"/>
            <a:ext cx="77913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700"/>
            </a:pPr>
            <a:r>
              <a:rPr lang="en-US" sz="28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Agar </a:t>
            </a:r>
            <a:r>
              <a:rPr lang="en-US" sz="2800" b="1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olov</a:t>
            </a:r>
            <a:r>
              <a:rPr lang="en-US" sz="28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bo’lsa</a:t>
            </a:r>
            <a:r>
              <a:rPr lang="en-US" sz="28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nima</a:t>
            </a:r>
            <a:r>
              <a:rPr lang="en-US" sz="28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qilishimiz</a:t>
            </a:r>
            <a:r>
              <a:rPr lang="en-US" sz="28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kerak</a:t>
            </a:r>
            <a:r>
              <a:rPr lang="en-US" sz="28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?</a:t>
            </a:r>
            <a:endParaRPr lang="en-US" sz="1600" b="0" i="0" u="none" strike="noStrike" cap="none" dirty="0">
              <a:solidFill>
                <a:srgbClr val="002060"/>
              </a:solidFill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2" name="Google Shape;302;p12"/>
          <p:cNvGrpSpPr/>
          <p:nvPr/>
        </p:nvGrpSpPr>
        <p:grpSpPr>
          <a:xfrm>
            <a:off x="1211659" y="1280720"/>
            <a:ext cx="4806315" cy="1569720"/>
            <a:chOff x="1250315" y="1675936"/>
            <a:chExt cx="4806315" cy="1569720"/>
          </a:xfrm>
        </p:grpSpPr>
        <p:sp>
          <p:nvSpPr>
            <p:cNvPr id="303" name="Google Shape;303;p12"/>
            <p:cNvSpPr/>
            <p:nvPr/>
          </p:nvSpPr>
          <p:spPr>
            <a:xfrm>
              <a:off x="3061335" y="167593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4" name="Google Shape;304;p12"/>
            <p:cNvGrpSpPr/>
            <p:nvPr/>
          </p:nvGrpSpPr>
          <p:grpSpPr>
            <a:xfrm>
              <a:off x="1250315" y="2203450"/>
              <a:ext cx="4806315" cy="0"/>
              <a:chOff x="1250315" y="2203450"/>
              <a:chExt cx="4806315" cy="0"/>
            </a:xfrm>
          </p:grpSpPr>
          <p:cxnSp>
            <p:nvCxnSpPr>
              <p:cNvPr id="305" name="Google Shape;305;p12"/>
              <p:cNvCxnSpPr/>
              <p:nvPr/>
            </p:nvCxnSpPr>
            <p:spPr>
              <a:xfrm>
                <a:off x="125031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6" name="Google Shape;306;p12"/>
              <p:cNvCxnSpPr/>
              <p:nvPr/>
            </p:nvCxnSpPr>
            <p:spPr>
              <a:xfrm>
                <a:off x="412813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307" name="Google Shape;307;p12"/>
          <p:cNvGrpSpPr/>
          <p:nvPr/>
        </p:nvGrpSpPr>
        <p:grpSpPr>
          <a:xfrm>
            <a:off x="1211659" y="3524770"/>
            <a:ext cx="4806315" cy="1569720"/>
            <a:chOff x="1250315" y="4994906"/>
            <a:chExt cx="4806315" cy="1569720"/>
          </a:xfrm>
        </p:grpSpPr>
        <p:sp>
          <p:nvSpPr>
            <p:cNvPr id="308" name="Google Shape;308;p12"/>
            <p:cNvSpPr/>
            <p:nvPr/>
          </p:nvSpPr>
          <p:spPr>
            <a:xfrm rot="10800000" flipH="1">
              <a:off x="3127454" y="499490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9" name="Google Shape;309;p12"/>
            <p:cNvGrpSpPr/>
            <p:nvPr/>
          </p:nvGrpSpPr>
          <p:grpSpPr>
            <a:xfrm>
              <a:off x="1250315" y="6053455"/>
              <a:ext cx="4806315" cy="0"/>
              <a:chOff x="1250315" y="6053455"/>
              <a:chExt cx="4806315" cy="0"/>
            </a:xfrm>
          </p:grpSpPr>
          <p:cxnSp>
            <p:nvCxnSpPr>
              <p:cNvPr id="310" name="Google Shape;310;p12"/>
              <p:cNvCxnSpPr/>
              <p:nvPr/>
            </p:nvCxnSpPr>
            <p:spPr>
              <a:xfrm>
                <a:off x="1250315" y="6053455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1" name="Google Shape;311;p12"/>
              <p:cNvCxnSpPr/>
              <p:nvPr/>
            </p:nvCxnSpPr>
            <p:spPr>
              <a:xfrm>
                <a:off x="4128135" y="6053455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312" name="Google Shape;31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8416" y="1258400"/>
            <a:ext cx="4380582" cy="435866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2"/>
          <p:cNvSpPr/>
          <p:nvPr/>
        </p:nvSpPr>
        <p:spPr>
          <a:xfrm>
            <a:off x="760829" y="2277703"/>
            <a:ext cx="5590500" cy="2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60000"/>
              </a:lnSpc>
            </a:pPr>
            <a:r>
              <a:rPr lang="uz-Latn-UZ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Sayohat va lager bizning kundalik hayotimizda qiziqarli Bu kulgini olovga aylantirmang, har doim lager qoidalari va xavfsizlik qoidalariga rioya qiling. 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lnSpc>
                <a:spcPct val="160000"/>
              </a:lnSpc>
            </a:pPr>
            <a:r>
              <a:rPr lang="uz-Latn-UZ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Yaxshi lagerga boring</a:t>
            </a:r>
            <a:endParaRPr sz="1400" b="1" i="0" u="none" strike="noStrike" cap="non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23" name="직사각형 1">
            <a:extLst>
              <a:ext uri="{FF2B5EF4-FFF2-40B4-BE49-F238E27FC236}">
                <a16:creationId xmlns:a16="http://schemas.microsoft.com/office/drawing/2014/main" id="{BE7426E3-19AE-4051-BB60-40307805693E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12">
            <a:extLst>
              <a:ext uri="{FF2B5EF4-FFF2-40B4-BE49-F238E27FC236}">
                <a16:creationId xmlns:a16="http://schemas.microsoft.com/office/drawing/2014/main" id="{B56FD5EB-5B40-4087-9CD5-5F5D229226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4B69DC9B-8A69-4638-8720-AC5A02BB4D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F0622ACA-A1BA-4B81-8D28-F2A883235CCE}"/>
              </a:ext>
            </a:extLst>
          </p:cNvPr>
          <p:cNvSpPr/>
          <p:nvPr/>
        </p:nvSpPr>
        <p:spPr>
          <a:xfrm>
            <a:off x="406570" y="250150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2" name="직사각형 28">
            <a:extLst>
              <a:ext uri="{FF2B5EF4-FFF2-40B4-BE49-F238E27FC236}">
                <a16:creationId xmlns:a16="http://schemas.microsoft.com/office/drawing/2014/main" id="{C824380F-DAA4-47FA-A604-4EA331B52A9D}"/>
              </a:ext>
            </a:extLst>
          </p:cNvPr>
          <p:cNvSpPr/>
          <p:nvPr/>
        </p:nvSpPr>
        <p:spPr>
          <a:xfrm>
            <a:off x="-2269897" y="237480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7A95532-A351-446B-9B15-620205429A6D}"/>
              </a:ext>
            </a:extLst>
          </p:cNvPr>
          <p:cNvGrpSpPr/>
          <p:nvPr/>
        </p:nvGrpSpPr>
        <p:grpSpPr>
          <a:xfrm>
            <a:off x="6763937" y="5563545"/>
            <a:ext cx="3057360" cy="1227210"/>
            <a:chOff x="235011" y="5578393"/>
            <a:chExt cx="3057360" cy="1227210"/>
          </a:xfrm>
        </p:grpSpPr>
        <p:grpSp>
          <p:nvGrpSpPr>
            <p:cNvPr id="35" name="Google Shape;98;p1">
              <a:extLst>
                <a:ext uri="{FF2B5EF4-FFF2-40B4-BE49-F238E27FC236}">
                  <a16:creationId xmlns:a16="http://schemas.microsoft.com/office/drawing/2014/main" id="{602893AE-3001-49C7-A260-9F956592886F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40" name="Google Shape;99;p1">
                <a:extLst>
                  <a:ext uri="{FF2B5EF4-FFF2-40B4-BE49-F238E27FC236}">
                    <a16:creationId xmlns:a16="http://schemas.microsoft.com/office/drawing/2014/main" id="{497ADC0B-B63B-4A5F-9ACE-FFC83F0EA399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43" name="Google Shape;100;p1">
                  <a:extLst>
                    <a:ext uri="{FF2B5EF4-FFF2-40B4-BE49-F238E27FC236}">
                      <a16:creationId xmlns:a16="http://schemas.microsoft.com/office/drawing/2014/main" id="{A1E6CB3E-FEC2-4AF3-9565-E2BEDA47FF1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4" name="Google Shape;101;p1">
                  <a:extLst>
                    <a:ext uri="{FF2B5EF4-FFF2-40B4-BE49-F238E27FC236}">
                      <a16:creationId xmlns:a16="http://schemas.microsoft.com/office/drawing/2014/main" id="{EF915941-17E1-43FE-833B-B399334BC04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41" name="Google Shape;102;p1">
                <a:extLst>
                  <a:ext uri="{FF2B5EF4-FFF2-40B4-BE49-F238E27FC236}">
                    <a16:creationId xmlns:a16="http://schemas.microsoft.com/office/drawing/2014/main" id="{17F42414-621A-4792-8AFB-4AF668666497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" name="Google Shape;103;p1">
                <a:extLst>
                  <a:ext uri="{FF2B5EF4-FFF2-40B4-BE49-F238E27FC236}">
                    <a16:creationId xmlns:a16="http://schemas.microsoft.com/office/drawing/2014/main" id="{8C975CD9-B074-4BA4-A4C9-A70B85F8BA78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6" name="직사각형 21">
              <a:extLst>
                <a:ext uri="{FF2B5EF4-FFF2-40B4-BE49-F238E27FC236}">
                  <a16:creationId xmlns:a16="http://schemas.microsoft.com/office/drawing/2014/main" id="{0FF83BC1-FF4B-4F83-A7E1-2624F380930F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21">
              <a:extLst>
                <a:ext uri="{FF2B5EF4-FFF2-40B4-BE49-F238E27FC236}">
                  <a16:creationId xmlns:a16="http://schemas.microsoft.com/office/drawing/2014/main" id="{BF1F870F-8C56-4C9C-981E-936074989D8B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21">
              <a:extLst>
                <a:ext uri="{FF2B5EF4-FFF2-40B4-BE49-F238E27FC236}">
                  <a16:creationId xmlns:a16="http://schemas.microsoft.com/office/drawing/2014/main" id="{0C182DF9-DAE4-4CCB-AD5F-52FB7D23E215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21">
              <a:extLst>
                <a:ext uri="{FF2B5EF4-FFF2-40B4-BE49-F238E27FC236}">
                  <a16:creationId xmlns:a16="http://schemas.microsoft.com/office/drawing/2014/main" id="{9AAD939C-A4A4-43D9-9489-30F7DC17FBAD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AF785D41-B58A-48E0-AFA3-DE5550FB1FE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3083771" y="6410075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10</a:t>
            </a:r>
          </a:p>
        </p:txBody>
      </p:sp>
      <p:sp>
        <p:nvSpPr>
          <p:cNvPr id="2" name="Google Shape;365;p24">
            <a:extLst>
              <a:ext uri="{FF2B5EF4-FFF2-40B4-BE49-F238E27FC236}">
                <a16:creationId xmlns:a16="http://schemas.microsoft.com/office/drawing/2014/main" id="{0EEF1BD7-696B-4A53-BCB4-96BF82431C9C}"/>
              </a:ext>
            </a:extLst>
          </p:cNvPr>
          <p:cNvSpPr/>
          <p:nvPr/>
        </p:nvSpPr>
        <p:spPr>
          <a:xfrm>
            <a:off x="1567524" y="227931"/>
            <a:ext cx="6817945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ko-KR" sz="24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2400" b="1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Yong'in</a:t>
            </a:r>
            <a:r>
              <a:rPr lang="en-CA" altLang="ko-KR" sz="2400" b="1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CA" altLang="ko-KR" sz="2400" b="1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xavfsizligi</a:t>
            </a:r>
            <a:r>
              <a:rPr lang="en-CA" altLang="ko-KR" sz="2400" b="1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CA" altLang="ko-KR" sz="2400" b="1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uchun</a:t>
            </a:r>
            <a:r>
              <a:rPr lang="en-CA" altLang="ko-KR" sz="2400" b="1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CA" altLang="ko-KR" sz="2400" b="1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asosiy</a:t>
            </a:r>
            <a:r>
              <a:rPr lang="en-CA" altLang="ko-KR" sz="2400" b="1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nuqta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1">
            <a:extLst>
              <a:ext uri="{FF2B5EF4-FFF2-40B4-BE49-F238E27FC236}">
                <a16:creationId xmlns:a16="http://schemas.microsoft.com/office/drawing/2014/main" id="{71505F30-1508-45EF-B8FB-03E04F0654F5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12">
            <a:extLst>
              <a:ext uri="{FF2B5EF4-FFF2-40B4-BE49-F238E27FC236}">
                <a16:creationId xmlns:a16="http://schemas.microsoft.com/office/drawing/2014/main" id="{D7CFDE5D-9193-485E-AE70-BD2648AA1F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12BD464-0A5D-4AB8-96CA-D9A58F71A6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027923B-1244-4D1F-85ED-1A600128C47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604" t="44293" r="3520"/>
          <a:stretch/>
        </p:blipFill>
        <p:spPr>
          <a:xfrm>
            <a:off x="1153271" y="2294964"/>
            <a:ext cx="7593107" cy="2038209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1D902FBA-425C-4392-814F-D3B853267C17}"/>
              </a:ext>
            </a:extLst>
          </p:cNvPr>
          <p:cNvSpPr/>
          <p:nvPr/>
        </p:nvSpPr>
        <p:spPr>
          <a:xfrm>
            <a:off x="1153271" y="4185982"/>
            <a:ext cx="7537485" cy="56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Yong'in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xavfsizligini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o’rganish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xavfsiz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jamiyat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baxtli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odamlarning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asosidir</a:t>
            </a:r>
            <a:endParaRPr lang="ko-KR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70FD181-B815-48EC-A837-E930C54DB1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71" y="156657"/>
            <a:ext cx="589659" cy="72827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Google Shape;128;p15">
            <a:extLst>
              <a:ext uri="{FF2B5EF4-FFF2-40B4-BE49-F238E27FC236}">
                <a16:creationId xmlns:a16="http://schemas.microsoft.com/office/drawing/2014/main" id="{820978BB-7F98-4D88-8461-F78F4E345772}"/>
              </a:ext>
            </a:extLst>
          </p:cNvPr>
          <p:cNvSpPr/>
          <p:nvPr/>
        </p:nvSpPr>
        <p:spPr>
          <a:xfrm>
            <a:off x="1912229" y="252225"/>
            <a:ext cx="5356842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altLang="ja-JP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Lager </a:t>
            </a:r>
            <a:r>
              <a:rPr lang="en-US" altLang="ja-JP" sz="2800" b="1" dirty="0" err="1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hududidagi</a:t>
            </a:r>
            <a:r>
              <a:rPr lang="en-US" altLang="ja-JP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ja-JP" sz="2800" b="1" dirty="0" err="1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xavfsizlik</a:t>
            </a:r>
            <a:endParaRPr lang="en-US" altLang="ja-JP" sz="28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C</a:t>
            </a:r>
            <a:r>
              <a:rPr lang="en-US" sz="24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ontents</a:t>
            </a:r>
            <a:endParaRPr sz="2400" b="0" i="0" u="none" strike="noStrike" cap="none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929743" y="1731395"/>
            <a:ext cx="77757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Lager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hududidagi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xavfsizlik</a:t>
            </a:r>
            <a:endParaRPr lang="en-US" sz="28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cxnSp>
        <p:nvCxnSpPr>
          <p:cNvPr id="112" name="Google Shape;112;p2"/>
          <p:cNvCxnSpPr/>
          <p:nvPr/>
        </p:nvCxnSpPr>
        <p:spPr>
          <a:xfrm>
            <a:off x="2397115" y="1425639"/>
            <a:ext cx="0" cy="76944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3" name="Google Shape;113;p2"/>
          <p:cNvSpPr/>
          <p:nvPr/>
        </p:nvSpPr>
        <p:spPr>
          <a:xfrm>
            <a:off x="951567" y="2745037"/>
            <a:ext cx="7470978" cy="195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ts val="2400"/>
            </a:pPr>
            <a:r>
              <a:rPr lang="en-US" sz="24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1. </a:t>
            </a:r>
            <a:r>
              <a:rPr lang="uz-Latn-UZ" altLang="ko-KR" sz="24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Lagerdan xavfsiz foydalaning </a:t>
            </a:r>
            <a:r>
              <a:rPr lang="en-US" sz="24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_4p</a:t>
            </a:r>
            <a:endParaRPr sz="1400" b="1" i="0" u="none" strike="noStrike" cap="none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  <a:p>
            <a:pPr lvl="0">
              <a:lnSpc>
                <a:spcPct val="150000"/>
              </a:lnSpc>
              <a:spcBef>
                <a:spcPts val="802"/>
              </a:spcBef>
              <a:buSzPts val="2400"/>
            </a:pPr>
            <a:r>
              <a:rPr lang="en-US" sz="24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2. </a:t>
            </a:r>
            <a:r>
              <a:rPr lang="uz-Latn-UZ" altLang="ko-KR" sz="24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Lagerdagi xavfsizlik </a:t>
            </a:r>
            <a:r>
              <a:rPr lang="en-US" sz="24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_7p</a:t>
            </a:r>
            <a:endParaRPr sz="2400" b="1" i="0" u="none" strike="noStrike" cap="none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>
              <a:lnSpc>
                <a:spcPct val="150000"/>
              </a:lnSpc>
              <a:spcBef>
                <a:spcPts val="802"/>
              </a:spcBef>
              <a:buSzPts val="2400"/>
            </a:pPr>
            <a:r>
              <a:rPr lang="en-US" sz="24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3. </a:t>
            </a:r>
            <a:r>
              <a:rPr lang="uz-Latn-UZ" altLang="ko-KR" sz="24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Agar olov bo'lsa, nima qilishimiz kerak</a:t>
            </a:r>
            <a:r>
              <a:rPr lang="en-US" sz="24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? _10p</a:t>
            </a:r>
            <a:endParaRPr sz="1400" b="1" i="0" u="none" strike="noStrike" cap="none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pic>
        <p:nvPicPr>
          <p:cNvPr id="121" name="Google Shape;12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7780" y="4259685"/>
            <a:ext cx="2639201" cy="249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직사각형 2">
            <a:extLst>
              <a:ext uri="{FF2B5EF4-FFF2-40B4-BE49-F238E27FC236}">
                <a16:creationId xmlns:a16="http://schemas.microsoft.com/office/drawing/2014/main" id="{4E6A2E53-16AF-4BDD-9F8D-C4DE16C67556}"/>
              </a:ext>
            </a:extLst>
          </p:cNvPr>
          <p:cNvSpPr/>
          <p:nvPr/>
        </p:nvSpPr>
        <p:spPr>
          <a:xfrm>
            <a:off x="7340138" y="116378"/>
            <a:ext cx="24668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4">
            <a:extLst>
              <a:ext uri="{FF2B5EF4-FFF2-40B4-BE49-F238E27FC236}">
                <a16:creationId xmlns:a16="http://schemas.microsoft.com/office/drawing/2014/main" id="{12103276-2FE7-4F0D-9B61-B2A999E4BD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556191" y="134911"/>
            <a:ext cx="1250790" cy="629140"/>
          </a:xfrm>
          <a:prstGeom prst="rect">
            <a:avLst/>
          </a:prstGeom>
        </p:spPr>
      </p:pic>
      <p:pic>
        <p:nvPicPr>
          <p:cNvPr id="17" name="그림 15">
            <a:extLst>
              <a:ext uri="{FF2B5EF4-FFF2-40B4-BE49-F238E27FC236}">
                <a16:creationId xmlns:a16="http://schemas.microsoft.com/office/drawing/2014/main" id="{0BF6A3FF-850F-42E8-B1DD-DE68D3A17D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74" y="126136"/>
            <a:ext cx="1661012" cy="65386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2EC124F-E935-4C83-A47A-5E5F122661C1}"/>
              </a:ext>
            </a:extLst>
          </p:cNvPr>
          <p:cNvGrpSpPr/>
          <p:nvPr/>
        </p:nvGrpSpPr>
        <p:grpSpPr>
          <a:xfrm>
            <a:off x="235011" y="5578393"/>
            <a:ext cx="3057360" cy="1227210"/>
            <a:chOff x="235011" y="5578393"/>
            <a:chExt cx="3057360" cy="1227210"/>
          </a:xfrm>
        </p:grpSpPr>
        <p:grpSp>
          <p:nvGrpSpPr>
            <p:cNvPr id="44" name="Google Shape;98;p1">
              <a:extLst>
                <a:ext uri="{FF2B5EF4-FFF2-40B4-BE49-F238E27FC236}">
                  <a16:creationId xmlns:a16="http://schemas.microsoft.com/office/drawing/2014/main" id="{EBFA8601-482C-4228-A79D-0C936B6408A1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45" name="Google Shape;99;p1">
                <a:extLst>
                  <a:ext uri="{FF2B5EF4-FFF2-40B4-BE49-F238E27FC236}">
                    <a16:creationId xmlns:a16="http://schemas.microsoft.com/office/drawing/2014/main" id="{7CA90F8A-9E50-4A1C-9865-61C59EB71ABD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48" name="Google Shape;100;p1">
                  <a:extLst>
                    <a:ext uri="{FF2B5EF4-FFF2-40B4-BE49-F238E27FC236}">
                      <a16:creationId xmlns:a16="http://schemas.microsoft.com/office/drawing/2014/main" id="{C7C25204-9DFB-444D-B3B8-4879287D735D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9" name="Google Shape;101;p1">
                  <a:extLst>
                    <a:ext uri="{FF2B5EF4-FFF2-40B4-BE49-F238E27FC236}">
                      <a16:creationId xmlns:a16="http://schemas.microsoft.com/office/drawing/2014/main" id="{DDD87F3B-3D23-417B-A6F5-AFF7D8849F9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46" name="Google Shape;102;p1">
                <a:extLst>
                  <a:ext uri="{FF2B5EF4-FFF2-40B4-BE49-F238E27FC236}">
                    <a16:creationId xmlns:a16="http://schemas.microsoft.com/office/drawing/2014/main" id="{6ADD76B1-83FB-4B6C-9A19-96100B944001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" name="Google Shape;103;p1">
                <a:extLst>
                  <a:ext uri="{FF2B5EF4-FFF2-40B4-BE49-F238E27FC236}">
                    <a16:creationId xmlns:a16="http://schemas.microsoft.com/office/drawing/2014/main" id="{AF733793-8172-4781-98FA-54636AEBA887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1" name="직사각형 21">
              <a:extLst>
                <a:ext uri="{FF2B5EF4-FFF2-40B4-BE49-F238E27FC236}">
                  <a16:creationId xmlns:a16="http://schemas.microsoft.com/office/drawing/2014/main" id="{1B49CB76-2262-4B51-A8D0-24EB05CF7E6E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2" name="직사각형 21">
              <a:extLst>
                <a:ext uri="{FF2B5EF4-FFF2-40B4-BE49-F238E27FC236}">
                  <a16:creationId xmlns:a16="http://schemas.microsoft.com/office/drawing/2014/main" id="{E0CA953F-804D-4855-8310-44393F895B04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3" name="직사각형 21">
              <a:extLst>
                <a:ext uri="{FF2B5EF4-FFF2-40B4-BE49-F238E27FC236}">
                  <a16:creationId xmlns:a16="http://schemas.microsoft.com/office/drawing/2014/main" id="{D0EDCCE8-936C-4908-9EA1-9EA9871CCE4E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4" name="직사각형 21">
              <a:extLst>
                <a:ext uri="{FF2B5EF4-FFF2-40B4-BE49-F238E27FC236}">
                  <a16:creationId xmlns:a16="http://schemas.microsoft.com/office/drawing/2014/main" id="{CA2F161B-1B5E-4AB9-9F4A-B2A82B15B67D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5" name="Google Shape;90;p1">
            <a:extLst>
              <a:ext uri="{FF2B5EF4-FFF2-40B4-BE49-F238E27FC236}">
                <a16:creationId xmlns:a16="http://schemas.microsoft.com/office/drawing/2014/main" id="{B43D93EA-0F0D-4823-89A0-D6854F2D003F}"/>
              </a:ext>
            </a:extLst>
          </p:cNvPr>
          <p:cNvSpPr/>
          <p:nvPr/>
        </p:nvSpPr>
        <p:spPr>
          <a:xfrm>
            <a:off x="1975580" y="1401037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[</a:t>
            </a:r>
            <a:r>
              <a:rPr lang="en-CA" altLang="ko-KR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Epizod.1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]</a:t>
            </a:r>
            <a:endParaRPr sz="2000" b="1" i="0" u="none" strike="noStrike" cap="none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1532" y="1482104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4"/>
          <p:cNvGrpSpPr/>
          <p:nvPr/>
        </p:nvGrpSpPr>
        <p:grpSpPr>
          <a:xfrm>
            <a:off x="781050" y="1496648"/>
            <a:ext cx="5200808" cy="1568450"/>
            <a:chOff x="1250315" y="1896146"/>
            <a:chExt cx="4806950" cy="1568450"/>
          </a:xfrm>
        </p:grpSpPr>
        <p:sp>
          <p:nvSpPr>
            <p:cNvPr id="145" name="Google Shape;145;p4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6" name="Google Shape;146;p4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147" name="Google Shape;147;p4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8" name="Google Shape;148;p4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49" name="Google Shape;149;p4"/>
          <p:cNvGrpSpPr/>
          <p:nvPr/>
        </p:nvGrpSpPr>
        <p:grpSpPr>
          <a:xfrm>
            <a:off x="905562" y="4260152"/>
            <a:ext cx="4908838" cy="1569660"/>
            <a:chOff x="1250315" y="4483984"/>
            <a:chExt cx="4659777" cy="1408591"/>
          </a:xfrm>
        </p:grpSpPr>
        <p:sp>
          <p:nvSpPr>
            <p:cNvPr id="150" name="Google Shape;150;p4"/>
            <p:cNvSpPr/>
            <p:nvPr/>
          </p:nvSpPr>
          <p:spPr>
            <a:xfrm rot="10800000" flipH="1">
              <a:off x="3025777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" name="Google Shape;151;p4"/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152" name="Google Shape;152;p4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3" name="Google Shape;153;p4"/>
              <p:cNvCxnSpPr/>
              <p:nvPr/>
            </p:nvCxnSpPr>
            <p:spPr>
              <a:xfrm>
                <a:off x="3981597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54" name="Google Shape;154;p4"/>
          <p:cNvSpPr/>
          <p:nvPr/>
        </p:nvSpPr>
        <p:spPr>
          <a:xfrm>
            <a:off x="753535" y="2409992"/>
            <a:ext cx="5380672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dirty="0" err="1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Yalpi</a:t>
            </a:r>
            <a:r>
              <a:rPr lang="en-US" sz="18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ichki</a:t>
            </a:r>
            <a:r>
              <a:rPr lang="en-US" sz="18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mahsulotning</a:t>
            </a:r>
            <a:r>
              <a:rPr lang="en-US" sz="18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o'sishi</a:t>
            </a:r>
            <a:r>
              <a:rPr lang="en-US" sz="18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lager </a:t>
            </a:r>
            <a:r>
              <a:rPr lang="en-US" sz="1800" b="1" dirty="0" err="1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kabi</a:t>
            </a:r>
            <a:r>
              <a:rPr lang="en-US" sz="18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odamlarning</a:t>
            </a:r>
            <a:r>
              <a:rPr lang="en-US" sz="18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hordiq</a:t>
            </a:r>
            <a:r>
              <a:rPr lang="en-US" sz="18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chiqarish</a:t>
            </a:r>
            <a:r>
              <a:rPr lang="en-US" sz="18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ehtiyojlarini</a:t>
            </a:r>
            <a:r>
              <a:rPr lang="en-US" sz="18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ko'payishiga</a:t>
            </a:r>
            <a:r>
              <a:rPr lang="en-US" sz="18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olib</a:t>
            </a:r>
            <a:r>
              <a:rPr lang="en-US" sz="18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keladi</a:t>
            </a:r>
            <a:r>
              <a:rPr lang="en-US" sz="18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.</a:t>
            </a:r>
          </a:p>
          <a:p>
            <a:pPr lvl="0" algn="ctr">
              <a:lnSpc>
                <a:spcPct val="150000"/>
              </a:lnSpc>
            </a:pPr>
            <a:endParaRPr sz="18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uz-Latn-UZ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Dam olish tadbirlarida biz yong'in xavfsizligi qoidalarini unutmasligimiz kerak</a:t>
            </a:r>
            <a:endParaRPr sz="1800" b="1" i="0" u="none" strike="noStrike" cap="non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04E96101-A785-4AC0-B925-FA0D6326FDAB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20AE11C8-389E-4D66-9831-E9900C378E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1BFE4737-BEDA-46E4-8811-D629721F7D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3429F5A1-D8E4-42F4-B05B-4E32582531AA}"/>
              </a:ext>
            </a:extLst>
          </p:cNvPr>
          <p:cNvGrpSpPr/>
          <p:nvPr/>
        </p:nvGrpSpPr>
        <p:grpSpPr>
          <a:xfrm>
            <a:off x="6763937" y="5563545"/>
            <a:ext cx="3057360" cy="1227210"/>
            <a:chOff x="235011" y="5578393"/>
            <a:chExt cx="3057360" cy="1227210"/>
          </a:xfrm>
        </p:grpSpPr>
        <p:grpSp>
          <p:nvGrpSpPr>
            <p:cNvPr id="33" name="Google Shape;98;p1">
              <a:extLst>
                <a:ext uri="{FF2B5EF4-FFF2-40B4-BE49-F238E27FC236}">
                  <a16:creationId xmlns:a16="http://schemas.microsoft.com/office/drawing/2014/main" id="{E538916D-9607-47D4-9E0B-6EAB0B2F19FD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38" name="Google Shape;99;p1">
                <a:extLst>
                  <a:ext uri="{FF2B5EF4-FFF2-40B4-BE49-F238E27FC236}">
                    <a16:creationId xmlns:a16="http://schemas.microsoft.com/office/drawing/2014/main" id="{D26D53A3-8FDA-4234-B18A-527C9EE65CB8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41" name="Google Shape;100;p1">
                  <a:extLst>
                    <a:ext uri="{FF2B5EF4-FFF2-40B4-BE49-F238E27FC236}">
                      <a16:creationId xmlns:a16="http://schemas.microsoft.com/office/drawing/2014/main" id="{25D3A4FB-06E5-48AA-9A6D-0EB81FA7AD62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" name="Google Shape;101;p1">
                  <a:extLst>
                    <a:ext uri="{FF2B5EF4-FFF2-40B4-BE49-F238E27FC236}">
                      <a16:creationId xmlns:a16="http://schemas.microsoft.com/office/drawing/2014/main" id="{CC049216-9250-4A01-BDBB-C9BF048E2BA1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9" name="Google Shape;102;p1">
                <a:extLst>
                  <a:ext uri="{FF2B5EF4-FFF2-40B4-BE49-F238E27FC236}">
                    <a16:creationId xmlns:a16="http://schemas.microsoft.com/office/drawing/2014/main" id="{FA989A79-A64A-4EA2-823B-3C30174251D7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" name="Google Shape;103;p1">
                <a:extLst>
                  <a:ext uri="{FF2B5EF4-FFF2-40B4-BE49-F238E27FC236}">
                    <a16:creationId xmlns:a16="http://schemas.microsoft.com/office/drawing/2014/main" id="{A7D944B4-0860-472E-B48A-3CD2ED633582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4" name="직사각형 21">
              <a:extLst>
                <a:ext uri="{FF2B5EF4-FFF2-40B4-BE49-F238E27FC236}">
                  <a16:creationId xmlns:a16="http://schemas.microsoft.com/office/drawing/2014/main" id="{31A11731-CD42-4DC8-A317-0B53FF8CC566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21">
              <a:extLst>
                <a:ext uri="{FF2B5EF4-FFF2-40B4-BE49-F238E27FC236}">
                  <a16:creationId xmlns:a16="http://schemas.microsoft.com/office/drawing/2014/main" id="{3ECD7E33-3656-4CAB-B372-868A6A0EC57E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직사각형 21">
              <a:extLst>
                <a:ext uri="{FF2B5EF4-FFF2-40B4-BE49-F238E27FC236}">
                  <a16:creationId xmlns:a16="http://schemas.microsoft.com/office/drawing/2014/main" id="{99A301A8-F335-46CB-926D-CD7FB4DFDCB4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21">
              <a:extLst>
                <a:ext uri="{FF2B5EF4-FFF2-40B4-BE49-F238E27FC236}">
                  <a16:creationId xmlns:a16="http://schemas.microsoft.com/office/drawing/2014/main" id="{E32FC6CD-2B16-4339-89A2-B10355AFA62B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4" name="Google Shape;142;p4">
            <a:extLst>
              <a:ext uri="{FF2B5EF4-FFF2-40B4-BE49-F238E27FC236}">
                <a16:creationId xmlns:a16="http://schemas.microsoft.com/office/drawing/2014/main" id="{EA024B88-20B4-4DCB-9BB1-C9EA3E48F48C}"/>
              </a:ext>
            </a:extLst>
          </p:cNvPr>
          <p:cNvSpPr/>
          <p:nvPr/>
        </p:nvSpPr>
        <p:spPr>
          <a:xfrm>
            <a:off x="418216" y="31951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162;p4">
            <a:extLst>
              <a:ext uri="{FF2B5EF4-FFF2-40B4-BE49-F238E27FC236}">
                <a16:creationId xmlns:a16="http://schemas.microsoft.com/office/drawing/2014/main" id="{D884CB5E-CA01-4C89-BEF6-910D3A50E2E7}"/>
              </a:ext>
            </a:extLst>
          </p:cNvPr>
          <p:cNvSpPr txBox="1"/>
          <p:nvPr/>
        </p:nvSpPr>
        <p:spPr>
          <a:xfrm>
            <a:off x="1021709" y="119243"/>
            <a:ext cx="85764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buSzPts val="2400"/>
            </a:pPr>
            <a:r>
              <a:rPr lang="uz-Latn-UZ" altLang="ko-KR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Lagerdan xavfsiz foydalaning </a:t>
            </a:r>
            <a:endParaRPr lang="uz-Latn-UZ" sz="1600" b="1" i="0" u="none" strike="noStrike" cap="none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5B331A2A-2584-411B-BAE4-8973BF78624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3083771" y="6410075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5487" y="2151553"/>
            <a:ext cx="3974616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9" name="Google Shape;169;p5"/>
          <p:cNvSpPr/>
          <p:nvPr/>
        </p:nvSpPr>
        <p:spPr>
          <a:xfrm>
            <a:off x="1681722" y="1339532"/>
            <a:ext cx="7916387" cy="45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uz-Latn-UZ" altLang="ko-KR" sz="2400" b="1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Avariyalar ko'pincha lager paytida sodir bo'ladi</a:t>
            </a:r>
            <a:endParaRPr sz="2400" b="1" i="0" u="none" strike="noStrike" cap="none" dirty="0">
              <a:solidFill>
                <a:schemeClr val="accent5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5319171" y="2608095"/>
            <a:ext cx="4579249" cy="217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200000"/>
              </a:lnSpc>
            </a:pPr>
            <a:r>
              <a:rPr lang="en-US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1. </a:t>
            </a:r>
            <a:r>
              <a:rPr lang="en-US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Chodirda</a:t>
            </a:r>
            <a:r>
              <a:rPr lang="en-US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isitgichni</a:t>
            </a:r>
            <a:r>
              <a:rPr lang="en-US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ishlatganda</a:t>
            </a:r>
            <a:r>
              <a:rPr lang="en-US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gaz</a:t>
            </a:r>
            <a:r>
              <a:rPr lang="en-US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bilan</a:t>
            </a:r>
            <a:endParaRPr lang="en-US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>
              <a:lnSpc>
                <a:spcPct val="200000"/>
              </a:lnSpc>
            </a:pPr>
            <a:r>
              <a:rPr lang="en-US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     </a:t>
            </a:r>
            <a:r>
              <a:rPr lang="en-US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zaharlangan</a:t>
            </a:r>
            <a:endParaRPr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200000"/>
              </a:lnSpc>
            </a:pPr>
            <a:r>
              <a:rPr lang="en-US" altLang="ko-KR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2. </a:t>
            </a:r>
            <a:r>
              <a:rPr lang="uz-Latn-UZ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Tog'ning yonida lagerda suzib o'ting</a:t>
            </a:r>
            <a:endParaRPr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200000"/>
              </a:lnSpc>
            </a:pPr>
            <a:r>
              <a:rPr lang="en-US" sz="1400" b="1" u="none" strike="noStrike" cap="none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3. </a:t>
            </a:r>
            <a:r>
              <a:rPr lang="uz-Latn-UZ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Kaminni yoqish yoki elektr jihozlarini 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200000"/>
              </a:lnSpc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uz-Latn-UZ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ishlatish paytida yong’in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uz-Latn-UZ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Hasharot yoki 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200000"/>
              </a:lnSpc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uz-Latn-UZ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chivin chaqishi</a:t>
            </a:r>
            <a:endParaRPr sz="1400" b="1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15" name="직사각형 1">
            <a:extLst>
              <a:ext uri="{FF2B5EF4-FFF2-40B4-BE49-F238E27FC236}">
                <a16:creationId xmlns:a16="http://schemas.microsoft.com/office/drawing/2014/main" id="{B3775BA8-289D-4E67-80FE-2FAE9E4A397F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2">
            <a:extLst>
              <a:ext uri="{FF2B5EF4-FFF2-40B4-BE49-F238E27FC236}">
                <a16:creationId xmlns:a16="http://schemas.microsoft.com/office/drawing/2014/main" id="{5C136FE2-95EB-49AD-AC94-81E3AAF012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0673B04-072F-407B-81CD-FC6C4E29C3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sp>
        <p:nvSpPr>
          <p:cNvPr id="23" name="Google Shape;142;p4">
            <a:extLst>
              <a:ext uri="{FF2B5EF4-FFF2-40B4-BE49-F238E27FC236}">
                <a16:creationId xmlns:a16="http://schemas.microsoft.com/office/drawing/2014/main" id="{3D7B4947-50F7-4BDD-BB67-BC00D6582693}"/>
              </a:ext>
            </a:extLst>
          </p:cNvPr>
          <p:cNvSpPr/>
          <p:nvPr/>
        </p:nvSpPr>
        <p:spPr>
          <a:xfrm>
            <a:off x="418216" y="31951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62;p4">
            <a:extLst>
              <a:ext uri="{FF2B5EF4-FFF2-40B4-BE49-F238E27FC236}">
                <a16:creationId xmlns:a16="http://schemas.microsoft.com/office/drawing/2014/main" id="{3FBA7BF1-3648-48F9-B69E-25034D8B2D71}"/>
              </a:ext>
            </a:extLst>
          </p:cNvPr>
          <p:cNvSpPr txBox="1"/>
          <p:nvPr/>
        </p:nvSpPr>
        <p:spPr>
          <a:xfrm>
            <a:off x="1021709" y="119243"/>
            <a:ext cx="85764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buSzPts val="2400"/>
            </a:pPr>
            <a:r>
              <a:rPr lang="uz-Latn-UZ" altLang="ko-KR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Lagerdan xavfsiz foydalaning</a:t>
            </a:r>
            <a:endParaRPr sz="1600" b="1" i="0" u="none" strike="noStrike" cap="none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8A3F22A-83CE-4CFD-BC25-A463679B647A}"/>
              </a:ext>
            </a:extLst>
          </p:cNvPr>
          <p:cNvGrpSpPr/>
          <p:nvPr/>
        </p:nvGrpSpPr>
        <p:grpSpPr>
          <a:xfrm>
            <a:off x="6763937" y="5563545"/>
            <a:ext cx="3057360" cy="1227210"/>
            <a:chOff x="235011" y="5578393"/>
            <a:chExt cx="3057360" cy="1227210"/>
          </a:xfrm>
        </p:grpSpPr>
        <p:grpSp>
          <p:nvGrpSpPr>
            <p:cNvPr id="26" name="Google Shape;98;p1">
              <a:extLst>
                <a:ext uri="{FF2B5EF4-FFF2-40B4-BE49-F238E27FC236}">
                  <a16:creationId xmlns:a16="http://schemas.microsoft.com/office/drawing/2014/main" id="{3A0BE27E-1E44-44C6-9D92-157EE6486E03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31" name="Google Shape;99;p1">
                <a:extLst>
                  <a:ext uri="{FF2B5EF4-FFF2-40B4-BE49-F238E27FC236}">
                    <a16:creationId xmlns:a16="http://schemas.microsoft.com/office/drawing/2014/main" id="{DB527F41-1DA0-4C30-9A8D-B97FD214441D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34" name="Google Shape;100;p1">
                  <a:extLst>
                    <a:ext uri="{FF2B5EF4-FFF2-40B4-BE49-F238E27FC236}">
                      <a16:creationId xmlns:a16="http://schemas.microsoft.com/office/drawing/2014/main" id="{F861AD08-3F56-4324-BDA5-770DCC2F7A7F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" name="Google Shape;101;p1">
                  <a:extLst>
                    <a:ext uri="{FF2B5EF4-FFF2-40B4-BE49-F238E27FC236}">
                      <a16:creationId xmlns:a16="http://schemas.microsoft.com/office/drawing/2014/main" id="{77D12126-3DAD-4300-AFEE-F0596C0A6CDF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2" name="Google Shape;102;p1">
                <a:extLst>
                  <a:ext uri="{FF2B5EF4-FFF2-40B4-BE49-F238E27FC236}">
                    <a16:creationId xmlns:a16="http://schemas.microsoft.com/office/drawing/2014/main" id="{0E72C0C3-6201-484C-B9EB-F1688740C12B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" name="Google Shape;103;p1">
                <a:extLst>
                  <a:ext uri="{FF2B5EF4-FFF2-40B4-BE49-F238E27FC236}">
                    <a16:creationId xmlns:a16="http://schemas.microsoft.com/office/drawing/2014/main" id="{AEEF095B-E3B8-44E1-8896-A20AC96DAF17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7" name="직사각형 21">
              <a:extLst>
                <a:ext uri="{FF2B5EF4-FFF2-40B4-BE49-F238E27FC236}">
                  <a16:creationId xmlns:a16="http://schemas.microsoft.com/office/drawing/2014/main" id="{C5FA8489-70ED-4907-AAD6-5DCA6F15EC44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8" name="직사각형 21">
              <a:extLst>
                <a:ext uri="{FF2B5EF4-FFF2-40B4-BE49-F238E27FC236}">
                  <a16:creationId xmlns:a16="http://schemas.microsoft.com/office/drawing/2014/main" id="{E392D980-C1B2-4F99-B440-74E2492ECDBF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9" name="직사각형 21">
              <a:extLst>
                <a:ext uri="{FF2B5EF4-FFF2-40B4-BE49-F238E27FC236}">
                  <a16:creationId xmlns:a16="http://schemas.microsoft.com/office/drawing/2014/main" id="{BF8847D3-5B73-4DDA-9CC1-98B10AF4F0EC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0" name="직사각형 21">
              <a:extLst>
                <a:ext uri="{FF2B5EF4-FFF2-40B4-BE49-F238E27FC236}">
                  <a16:creationId xmlns:a16="http://schemas.microsoft.com/office/drawing/2014/main" id="{B7527CBE-8D3F-475E-BAC9-26377C2EE483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186A9BC8-C186-4823-A7BD-E5EC7DA172F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3083771" y="6410075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</a:t>
            </a:r>
          </a:p>
        </p:txBody>
      </p:sp>
      <p:sp>
        <p:nvSpPr>
          <p:cNvPr id="36" name="다이아몬드 35">
            <a:extLst>
              <a:ext uri="{FF2B5EF4-FFF2-40B4-BE49-F238E27FC236}">
                <a16:creationId xmlns:a16="http://schemas.microsoft.com/office/drawing/2014/main" id="{A6C7B058-A8C2-4492-97BB-1BD55AD4935D}"/>
              </a:ext>
            </a:extLst>
          </p:cNvPr>
          <p:cNvSpPr/>
          <p:nvPr/>
        </p:nvSpPr>
        <p:spPr>
          <a:xfrm>
            <a:off x="1398383" y="1600467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1709" y="2019283"/>
            <a:ext cx="3146366" cy="1968738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/>
        </p:spPr>
      </p:pic>
      <p:sp>
        <p:nvSpPr>
          <p:cNvPr id="186" name="Google Shape;186;p6"/>
          <p:cNvSpPr/>
          <p:nvPr/>
        </p:nvSpPr>
        <p:spPr>
          <a:xfrm>
            <a:off x="4459993" y="2462707"/>
            <a:ext cx="5051647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b="1" i="0" u="none" strike="noStrike" cap="none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1. </a:t>
            </a:r>
            <a:r>
              <a:rPr lang="uz-Latn-UZ" altLang="ko-KR" sz="2000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Ro'yxatdan o'tgan lagerga boring</a:t>
            </a:r>
            <a:endParaRPr sz="2000" b="1" i="0" u="none" strike="noStrike" cap="none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pic>
        <p:nvPicPr>
          <p:cNvPr id="187" name="Google Shape;18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2365" y="4119191"/>
            <a:ext cx="3146365" cy="1968738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/>
        </p:spPr>
      </p:pic>
      <p:sp>
        <p:nvSpPr>
          <p:cNvPr id="196" name="Google Shape;196;p6"/>
          <p:cNvSpPr/>
          <p:nvPr/>
        </p:nvSpPr>
        <p:spPr>
          <a:xfrm>
            <a:off x="4781236" y="2986947"/>
            <a:ext cx="47544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200000"/>
              </a:lnSpc>
            </a:pPr>
            <a:r>
              <a:rPr lang="uz-Latn-UZ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Mamlakat bo'yicha ro'yxatga olingan lagerlar soni - 2200 dan ortiq</a:t>
            </a:r>
            <a:endParaRPr sz="16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>
              <a:lnSpc>
                <a:spcPct val="200000"/>
              </a:lnSpc>
            </a:pPr>
            <a:r>
              <a:rPr lang="uz-Latn-UZ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Noqonuniy lagerlar ko'p, shuning uchun biz ularni Koreya Turistik Uyushmasining Gokamping sahifasida tekshirishimiz mumkin</a:t>
            </a:r>
            <a:endParaRPr sz="16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17" name="직사각형 1">
            <a:extLst>
              <a:ext uri="{FF2B5EF4-FFF2-40B4-BE49-F238E27FC236}">
                <a16:creationId xmlns:a16="http://schemas.microsoft.com/office/drawing/2014/main" id="{85CBF0E1-146F-45E1-B2A7-7DE2EAAC0F98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2">
            <a:extLst>
              <a:ext uri="{FF2B5EF4-FFF2-40B4-BE49-F238E27FC236}">
                <a16:creationId xmlns:a16="http://schemas.microsoft.com/office/drawing/2014/main" id="{EB1CCB99-A542-45B8-8712-895743E7EF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789F451D-2B5F-416B-A0EA-413AA50EBA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sp>
        <p:nvSpPr>
          <p:cNvPr id="25" name="Google Shape;142;p4">
            <a:extLst>
              <a:ext uri="{FF2B5EF4-FFF2-40B4-BE49-F238E27FC236}">
                <a16:creationId xmlns:a16="http://schemas.microsoft.com/office/drawing/2014/main" id="{8178254E-919C-4ECA-A403-BBA5E6975309}"/>
              </a:ext>
            </a:extLst>
          </p:cNvPr>
          <p:cNvSpPr/>
          <p:nvPr/>
        </p:nvSpPr>
        <p:spPr>
          <a:xfrm>
            <a:off x="418216" y="31951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62;p4">
            <a:extLst>
              <a:ext uri="{FF2B5EF4-FFF2-40B4-BE49-F238E27FC236}">
                <a16:creationId xmlns:a16="http://schemas.microsoft.com/office/drawing/2014/main" id="{B7FDFF44-D53E-4617-90D6-9E8616E3B17C}"/>
              </a:ext>
            </a:extLst>
          </p:cNvPr>
          <p:cNvSpPr txBox="1"/>
          <p:nvPr/>
        </p:nvSpPr>
        <p:spPr>
          <a:xfrm>
            <a:off x="1021709" y="119243"/>
            <a:ext cx="85764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buSzPts val="2400"/>
            </a:pPr>
            <a:r>
              <a:rPr lang="uz-Latn-UZ" altLang="ko-KR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Lagerdan xavfsiz foydalaning</a:t>
            </a:r>
            <a:endParaRPr sz="1600" b="1" i="0" u="none" strike="noStrike" cap="none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D762D84-37F1-45F6-BD47-7AA0898233BB}"/>
              </a:ext>
            </a:extLst>
          </p:cNvPr>
          <p:cNvGrpSpPr/>
          <p:nvPr/>
        </p:nvGrpSpPr>
        <p:grpSpPr>
          <a:xfrm>
            <a:off x="6763937" y="5563545"/>
            <a:ext cx="3057360" cy="1227210"/>
            <a:chOff x="235011" y="5578393"/>
            <a:chExt cx="3057360" cy="1227210"/>
          </a:xfrm>
        </p:grpSpPr>
        <p:grpSp>
          <p:nvGrpSpPr>
            <p:cNvPr id="28" name="Google Shape;98;p1">
              <a:extLst>
                <a:ext uri="{FF2B5EF4-FFF2-40B4-BE49-F238E27FC236}">
                  <a16:creationId xmlns:a16="http://schemas.microsoft.com/office/drawing/2014/main" id="{0CB69F0F-049F-4525-8202-85ED9FB07329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33" name="Google Shape;99;p1">
                <a:extLst>
                  <a:ext uri="{FF2B5EF4-FFF2-40B4-BE49-F238E27FC236}">
                    <a16:creationId xmlns:a16="http://schemas.microsoft.com/office/drawing/2014/main" id="{0454AF46-FF6D-4CA6-BF24-ECDBB720ECB3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36" name="Google Shape;100;p1">
                  <a:extLst>
                    <a:ext uri="{FF2B5EF4-FFF2-40B4-BE49-F238E27FC236}">
                      <a16:creationId xmlns:a16="http://schemas.microsoft.com/office/drawing/2014/main" id="{240E2F98-2613-440D-9071-1C7A0008BA61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7" name="Google Shape;101;p1">
                  <a:extLst>
                    <a:ext uri="{FF2B5EF4-FFF2-40B4-BE49-F238E27FC236}">
                      <a16:creationId xmlns:a16="http://schemas.microsoft.com/office/drawing/2014/main" id="{B3E777DD-F11E-4C17-AD37-68C1DFA0069F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4" name="Google Shape;102;p1">
                <a:extLst>
                  <a:ext uri="{FF2B5EF4-FFF2-40B4-BE49-F238E27FC236}">
                    <a16:creationId xmlns:a16="http://schemas.microsoft.com/office/drawing/2014/main" id="{A8A1F695-CEAE-4657-AFD6-AE0C1B3FA1A0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" name="Google Shape;103;p1">
                <a:extLst>
                  <a:ext uri="{FF2B5EF4-FFF2-40B4-BE49-F238E27FC236}">
                    <a16:creationId xmlns:a16="http://schemas.microsoft.com/office/drawing/2014/main" id="{81CFC2CB-C13E-48F4-87FE-97F30AADF8B8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9" name="직사각형 21">
              <a:extLst>
                <a:ext uri="{FF2B5EF4-FFF2-40B4-BE49-F238E27FC236}">
                  <a16:creationId xmlns:a16="http://schemas.microsoft.com/office/drawing/2014/main" id="{57EAD380-4DAC-406D-9524-DCD257194D5E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0" name="직사각형 21">
              <a:extLst>
                <a:ext uri="{FF2B5EF4-FFF2-40B4-BE49-F238E27FC236}">
                  <a16:creationId xmlns:a16="http://schemas.microsoft.com/office/drawing/2014/main" id="{34742582-29BD-4B04-AC4F-C245318EE97A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" name="직사각형 21">
              <a:extLst>
                <a:ext uri="{FF2B5EF4-FFF2-40B4-BE49-F238E27FC236}">
                  <a16:creationId xmlns:a16="http://schemas.microsoft.com/office/drawing/2014/main" id="{791772AB-9E8A-41BD-BD3B-5360EA296970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" name="직사각형 21">
              <a:extLst>
                <a:ext uri="{FF2B5EF4-FFF2-40B4-BE49-F238E27FC236}">
                  <a16:creationId xmlns:a16="http://schemas.microsoft.com/office/drawing/2014/main" id="{A7B1EABE-ED48-423F-874D-7D529277FDF3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95" name="Google Shape;195;p6"/>
          <p:cNvSpPr/>
          <p:nvPr/>
        </p:nvSpPr>
        <p:spPr>
          <a:xfrm>
            <a:off x="1982736" y="1332546"/>
            <a:ext cx="710224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uz-Latn-UZ" altLang="ko-KR" sz="20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Xavfsiz lagerga nima tayyorgarlik ko'rish kerak?</a:t>
            </a:r>
            <a:endParaRPr sz="1400" b="1" i="0" u="none" strike="noStrike" cap="none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id="{55D43A34-17E2-4701-B686-2AC1C9C6750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3083771" y="6410075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4</a:t>
            </a:r>
          </a:p>
        </p:txBody>
      </p:sp>
      <p:sp>
        <p:nvSpPr>
          <p:cNvPr id="39" name="다이아몬드 38">
            <a:extLst>
              <a:ext uri="{FF2B5EF4-FFF2-40B4-BE49-F238E27FC236}">
                <a16:creationId xmlns:a16="http://schemas.microsoft.com/office/drawing/2014/main" id="{6966E26C-E405-4C9A-96BB-5C056F6EE5C4}"/>
              </a:ext>
            </a:extLst>
          </p:cNvPr>
          <p:cNvSpPr/>
          <p:nvPr/>
        </p:nvSpPr>
        <p:spPr>
          <a:xfrm>
            <a:off x="1726763" y="1498060"/>
            <a:ext cx="256523" cy="261713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다이아몬드 39">
            <a:extLst>
              <a:ext uri="{FF2B5EF4-FFF2-40B4-BE49-F238E27FC236}">
                <a16:creationId xmlns:a16="http://schemas.microsoft.com/office/drawing/2014/main" id="{8D8A43C8-BA65-4C96-AF23-E3CC89E34A91}"/>
              </a:ext>
            </a:extLst>
          </p:cNvPr>
          <p:cNvSpPr/>
          <p:nvPr/>
        </p:nvSpPr>
        <p:spPr>
          <a:xfrm>
            <a:off x="4558040" y="3220231"/>
            <a:ext cx="223196" cy="227711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다이아몬드 43">
            <a:extLst>
              <a:ext uri="{FF2B5EF4-FFF2-40B4-BE49-F238E27FC236}">
                <a16:creationId xmlns:a16="http://schemas.microsoft.com/office/drawing/2014/main" id="{EB2CD490-D517-4613-870F-B807A6739F54}"/>
              </a:ext>
            </a:extLst>
          </p:cNvPr>
          <p:cNvSpPr/>
          <p:nvPr/>
        </p:nvSpPr>
        <p:spPr>
          <a:xfrm>
            <a:off x="4558040" y="4202714"/>
            <a:ext cx="223196" cy="227711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2384" y="2192063"/>
            <a:ext cx="3313139" cy="2957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" name="Google Shape;215;p7"/>
          <p:cNvSpPr/>
          <p:nvPr/>
        </p:nvSpPr>
        <p:spPr>
          <a:xfrm>
            <a:off x="4157088" y="2112673"/>
            <a:ext cx="5713856" cy="894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2. </a:t>
            </a:r>
            <a:r>
              <a:rPr lang="en-US" sz="1800" b="1" dirty="0" err="1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Lagerga</a:t>
            </a:r>
            <a:r>
              <a:rPr lang="en-US" sz="18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ehtiyotkorlik</a:t>
            </a:r>
            <a:r>
              <a:rPr lang="en-US" sz="18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bilan</a:t>
            </a:r>
            <a:r>
              <a:rPr lang="en-US" sz="18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tayyorgarlik</a:t>
            </a:r>
            <a:r>
              <a:rPr lang="en-US" sz="18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US" sz="18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   </a:t>
            </a:r>
            <a:r>
              <a:rPr lang="en-US" sz="1800" b="1" dirty="0" err="1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ko'ring</a:t>
            </a:r>
            <a:r>
              <a:rPr lang="en-US" sz="18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, </a:t>
            </a:r>
            <a:r>
              <a:rPr lang="en-US" sz="1800" b="1" dirty="0" err="1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ob-havo</a:t>
            </a:r>
            <a:r>
              <a:rPr lang="en-US" sz="18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va</a:t>
            </a:r>
            <a:r>
              <a:rPr lang="en-US" sz="18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erning</a:t>
            </a:r>
            <a:r>
              <a:rPr lang="en-US" sz="18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holatini</a:t>
            </a:r>
            <a:r>
              <a:rPr lang="en-US" sz="18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tekshiring</a:t>
            </a:r>
            <a:endParaRPr sz="1800" b="1" i="0" u="none" strike="noStrike" cap="none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16" name="Google Shape;216;p7"/>
          <p:cNvSpPr/>
          <p:nvPr/>
        </p:nvSpPr>
        <p:spPr>
          <a:xfrm>
            <a:off x="4451816" y="2956714"/>
            <a:ext cx="52287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600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Atrofdagi</a:t>
            </a:r>
            <a:r>
              <a:rPr lang="en-US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havoga</a:t>
            </a:r>
            <a:r>
              <a:rPr lang="en-US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ta'sir</a:t>
            </a:r>
            <a:r>
              <a:rPr lang="en-US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qilmaslik</a:t>
            </a:r>
            <a:r>
              <a:rPr lang="en-US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uchun</a:t>
            </a:r>
            <a:r>
              <a:rPr lang="en-US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pestitsid</a:t>
            </a:r>
            <a:r>
              <a:rPr lang="en-US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purkagichini</a:t>
            </a:r>
            <a:r>
              <a:rPr lang="en-US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to'g'ri</a:t>
            </a:r>
            <a:r>
              <a:rPr lang="en-US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dozada</a:t>
            </a:r>
            <a:r>
              <a:rPr lang="en-US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qo'llang</a:t>
            </a:r>
            <a:endParaRPr lang="en-US" sz="16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en-US" sz="1600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Kamin</a:t>
            </a:r>
            <a:r>
              <a:rPr lang="en-US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yoqilganda</a:t>
            </a:r>
            <a:r>
              <a:rPr lang="en-US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, </a:t>
            </a:r>
            <a:r>
              <a:rPr lang="en-US" sz="1600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avval</a:t>
            </a:r>
            <a:r>
              <a:rPr lang="en-US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uning</a:t>
            </a:r>
            <a:r>
              <a:rPr lang="en-US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atrofiga</a:t>
            </a:r>
            <a:r>
              <a:rPr lang="en-US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suv</a:t>
            </a:r>
            <a:r>
              <a:rPr lang="en-US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purkash</a:t>
            </a:r>
            <a:r>
              <a:rPr lang="en-US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kerak</a:t>
            </a:r>
            <a:endParaRPr lang="en-US" sz="16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en-US" sz="1600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Oromgohda</a:t>
            </a:r>
            <a:r>
              <a:rPr lang="en-US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o't</a:t>
            </a:r>
            <a:r>
              <a:rPr lang="en-US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o'chiruvchilarning</a:t>
            </a:r>
            <a:r>
              <a:rPr lang="en-US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joylashishini</a:t>
            </a:r>
            <a:r>
              <a:rPr lang="en-US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tekshiring</a:t>
            </a:r>
            <a:endParaRPr sz="16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16" name="직사각형 1">
            <a:extLst>
              <a:ext uri="{FF2B5EF4-FFF2-40B4-BE49-F238E27FC236}">
                <a16:creationId xmlns:a16="http://schemas.microsoft.com/office/drawing/2014/main" id="{927C6D14-D38A-4E03-83D3-5AA885ECDC9B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5EF4CD50-A06B-4BD2-B4B7-DF0E68442A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2F9DEF0-5DDB-461D-BD64-DD9BDC8644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19" name="Google Shape;141;p16">
            <a:extLst>
              <a:ext uri="{FF2B5EF4-FFF2-40B4-BE49-F238E27FC236}">
                <a16:creationId xmlns:a16="http://schemas.microsoft.com/office/drawing/2014/main" id="{7D3CBAFE-6B58-4494-970D-001A2E73C9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95;p6">
            <a:extLst>
              <a:ext uri="{FF2B5EF4-FFF2-40B4-BE49-F238E27FC236}">
                <a16:creationId xmlns:a16="http://schemas.microsoft.com/office/drawing/2014/main" id="{40C2F02D-174D-495C-9EF2-BC61DD3B3D1E}"/>
              </a:ext>
            </a:extLst>
          </p:cNvPr>
          <p:cNvSpPr/>
          <p:nvPr/>
        </p:nvSpPr>
        <p:spPr>
          <a:xfrm>
            <a:off x="2070318" y="1328145"/>
            <a:ext cx="710224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uz-Latn-UZ" altLang="ko-KR" sz="20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Xavfsiz lagerga nima tayyorgarlik ko'rish kerak?</a:t>
            </a:r>
            <a:endParaRPr sz="1400" b="1" i="0" u="none" strike="noStrike" cap="none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30" name="Google Shape;204;p7">
            <a:extLst>
              <a:ext uri="{FF2B5EF4-FFF2-40B4-BE49-F238E27FC236}">
                <a16:creationId xmlns:a16="http://schemas.microsoft.com/office/drawing/2014/main" id="{05A9EE73-09CE-4407-8004-F8C0E5912FA6}"/>
              </a:ext>
            </a:extLst>
          </p:cNvPr>
          <p:cNvSpPr/>
          <p:nvPr/>
        </p:nvSpPr>
        <p:spPr>
          <a:xfrm>
            <a:off x="418216" y="31951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205;p7">
            <a:extLst>
              <a:ext uri="{FF2B5EF4-FFF2-40B4-BE49-F238E27FC236}">
                <a16:creationId xmlns:a16="http://schemas.microsoft.com/office/drawing/2014/main" id="{F0CA65F5-E822-4747-90D8-1D015CC6FFAE}"/>
              </a:ext>
            </a:extLst>
          </p:cNvPr>
          <p:cNvSpPr/>
          <p:nvPr/>
        </p:nvSpPr>
        <p:spPr>
          <a:xfrm>
            <a:off x="1020294" y="56708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802"/>
              </a:spcBef>
              <a:buClr>
                <a:schemeClr val="dk1"/>
              </a:buClr>
              <a:buSzPts val="2400"/>
            </a:pPr>
            <a:r>
              <a:rPr lang="en-US" sz="2800" b="1" dirty="0" err="1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Lagerdagi</a:t>
            </a:r>
            <a:r>
              <a:rPr 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xavfsizlik</a:t>
            </a:r>
            <a:r>
              <a:rPr 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endParaRPr lang="en-US" sz="1600" b="1" u="none" strike="noStrike" cap="none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CAAA643-8C1B-453B-B923-A4E360BA2BD7}"/>
              </a:ext>
            </a:extLst>
          </p:cNvPr>
          <p:cNvGrpSpPr/>
          <p:nvPr/>
        </p:nvGrpSpPr>
        <p:grpSpPr>
          <a:xfrm>
            <a:off x="6763937" y="5563545"/>
            <a:ext cx="3057360" cy="1227210"/>
            <a:chOff x="235011" y="5578393"/>
            <a:chExt cx="3057360" cy="1227210"/>
          </a:xfrm>
        </p:grpSpPr>
        <p:grpSp>
          <p:nvGrpSpPr>
            <p:cNvPr id="44" name="Google Shape;98;p1">
              <a:extLst>
                <a:ext uri="{FF2B5EF4-FFF2-40B4-BE49-F238E27FC236}">
                  <a16:creationId xmlns:a16="http://schemas.microsoft.com/office/drawing/2014/main" id="{2A979072-4EF8-48FC-B525-8BF075A2B5D9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49" name="Google Shape;99;p1">
                <a:extLst>
                  <a:ext uri="{FF2B5EF4-FFF2-40B4-BE49-F238E27FC236}">
                    <a16:creationId xmlns:a16="http://schemas.microsoft.com/office/drawing/2014/main" id="{5C43E502-DE85-4BD9-AEA7-C9FA8EA6ED5D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52" name="Google Shape;100;p1">
                  <a:extLst>
                    <a:ext uri="{FF2B5EF4-FFF2-40B4-BE49-F238E27FC236}">
                      <a16:creationId xmlns:a16="http://schemas.microsoft.com/office/drawing/2014/main" id="{E87C122F-4D7F-4A6F-A070-15F128DE59FC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3" name="Google Shape;101;p1">
                  <a:extLst>
                    <a:ext uri="{FF2B5EF4-FFF2-40B4-BE49-F238E27FC236}">
                      <a16:creationId xmlns:a16="http://schemas.microsoft.com/office/drawing/2014/main" id="{ADDAF757-93D8-429D-902B-056B9D1121AF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50" name="Google Shape;102;p1">
                <a:extLst>
                  <a:ext uri="{FF2B5EF4-FFF2-40B4-BE49-F238E27FC236}">
                    <a16:creationId xmlns:a16="http://schemas.microsoft.com/office/drawing/2014/main" id="{BA54A9D5-6A73-4EAF-AE9A-F73807A2774F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" name="Google Shape;103;p1">
                <a:extLst>
                  <a:ext uri="{FF2B5EF4-FFF2-40B4-BE49-F238E27FC236}">
                    <a16:creationId xmlns:a16="http://schemas.microsoft.com/office/drawing/2014/main" id="{5D69D180-1EA9-4F95-996F-AD5AD833BDDD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5" name="직사각형 21">
              <a:extLst>
                <a:ext uri="{FF2B5EF4-FFF2-40B4-BE49-F238E27FC236}">
                  <a16:creationId xmlns:a16="http://schemas.microsoft.com/office/drawing/2014/main" id="{CC1D9011-FA9B-4CF7-93F3-9AE4407491BD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21">
              <a:extLst>
                <a:ext uri="{FF2B5EF4-FFF2-40B4-BE49-F238E27FC236}">
                  <a16:creationId xmlns:a16="http://schemas.microsoft.com/office/drawing/2014/main" id="{33A65E6E-3917-4494-9559-8AA30B1C893B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" name="직사각형 21">
              <a:extLst>
                <a:ext uri="{FF2B5EF4-FFF2-40B4-BE49-F238E27FC236}">
                  <a16:creationId xmlns:a16="http://schemas.microsoft.com/office/drawing/2014/main" id="{B3F443D4-609F-48FB-A5D9-712331319CD2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8" name="직사각형 21">
              <a:extLst>
                <a:ext uri="{FF2B5EF4-FFF2-40B4-BE49-F238E27FC236}">
                  <a16:creationId xmlns:a16="http://schemas.microsoft.com/office/drawing/2014/main" id="{2799F0DE-E19D-40B8-BBBA-67BDB21200DA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54DB1561-5F87-42D2-B7AF-2A964D0BC1B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3083771" y="6410075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</a:t>
            </a:r>
          </a:p>
        </p:txBody>
      </p:sp>
      <p:sp>
        <p:nvSpPr>
          <p:cNvPr id="26" name="다이아몬드 25">
            <a:extLst>
              <a:ext uri="{FF2B5EF4-FFF2-40B4-BE49-F238E27FC236}">
                <a16:creationId xmlns:a16="http://schemas.microsoft.com/office/drawing/2014/main" id="{22185EA5-BB3E-43B0-B462-3F46569E1065}"/>
              </a:ext>
            </a:extLst>
          </p:cNvPr>
          <p:cNvSpPr/>
          <p:nvPr/>
        </p:nvSpPr>
        <p:spPr>
          <a:xfrm>
            <a:off x="1794115" y="1503554"/>
            <a:ext cx="237291" cy="242091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다이아몬드 26">
            <a:extLst>
              <a:ext uri="{FF2B5EF4-FFF2-40B4-BE49-F238E27FC236}">
                <a16:creationId xmlns:a16="http://schemas.microsoft.com/office/drawing/2014/main" id="{30C6B8CD-0AD9-49A3-A5B4-EEF0A13E577B}"/>
              </a:ext>
            </a:extLst>
          </p:cNvPr>
          <p:cNvSpPr/>
          <p:nvPr/>
        </p:nvSpPr>
        <p:spPr>
          <a:xfrm>
            <a:off x="4207774" y="3143038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-2278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90410" y="2101383"/>
            <a:ext cx="2812877" cy="1971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4" name="Google Shape;224;p8"/>
          <p:cNvSpPr/>
          <p:nvPr/>
        </p:nvSpPr>
        <p:spPr>
          <a:xfrm>
            <a:off x="4626897" y="2045402"/>
            <a:ext cx="5270295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lnSpc>
                <a:spcPct val="200000"/>
              </a:lnSpc>
              <a:buFontTx/>
              <a:buChar char="-"/>
            </a:pPr>
            <a:r>
              <a:rPr lang="en-US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Chodirda</a:t>
            </a:r>
            <a:r>
              <a:rPr lang="en-US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ovqat</a:t>
            </a:r>
            <a:r>
              <a:rPr lang="en-US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pishirish</a:t>
            </a:r>
            <a:r>
              <a:rPr lang="en-US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yoki</a:t>
            </a:r>
            <a:r>
              <a:rPr lang="en-US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yoqish</a:t>
            </a:r>
            <a:r>
              <a:rPr lang="en-US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qat'iyan</a:t>
            </a:r>
            <a:r>
              <a:rPr lang="en-US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man </a:t>
            </a:r>
            <a:r>
              <a:rPr lang="en-US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etiladi</a:t>
            </a:r>
            <a:endParaRPr lang="en-US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>
              <a:lnSpc>
                <a:spcPct val="200000"/>
              </a:lnSpc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uz-Latn-UZ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Ovqat pishayotganda, sayohat uchun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lvl="0">
              <a:lnSpc>
                <a:spcPct val="200000"/>
              </a:lnSpc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uz-Latn-UZ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mo'ljallangan gaz pechkasida juda katta idish yoki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200000"/>
              </a:lnSpc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uz-Latn-UZ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pan ishlatilsa, gaz balloniga bosim tushishi mumkin.</a:t>
            </a:r>
            <a:endParaRPr lang="en-US" sz="14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L="285750" lvl="0" indent="-285750">
              <a:lnSpc>
                <a:spcPct val="200000"/>
              </a:lnSpc>
              <a:buSzPts val="1400"/>
              <a:buFont typeface="Arial"/>
              <a:buChar char="-"/>
            </a:pPr>
            <a:r>
              <a:rPr lang="en-US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Yotib</a:t>
            </a:r>
            <a:r>
              <a:rPr lang="en-US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ketishdan</a:t>
            </a:r>
            <a:r>
              <a:rPr lang="en-US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oldin</a:t>
            </a:r>
            <a:r>
              <a:rPr lang="en-US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yong'in</a:t>
            </a:r>
            <a:r>
              <a:rPr lang="en-US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belgilari</a:t>
            </a:r>
            <a:r>
              <a:rPr lang="en-US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borligini</a:t>
            </a:r>
            <a:r>
              <a:rPr lang="en-US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yaxshilab</a:t>
            </a:r>
            <a:r>
              <a:rPr lang="en-US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tekshiring</a:t>
            </a:r>
            <a:endParaRPr lang="en-US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>
              <a:lnSpc>
                <a:spcPct val="200000"/>
              </a:lnSpc>
              <a:buSzPts val="1400"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uz-Latn-UZ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Kamin yoqish yoki bolalarning qo'li etmaydigan olovdan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200000"/>
              </a:lnSpc>
              <a:buSzPts val="1400"/>
            </a:pPr>
            <a:r>
              <a:rPr lang="uz-Latn-UZ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uz-Latn-UZ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foydalanish</a:t>
            </a:r>
            <a:endParaRPr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34" name="Google Shape;23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98799" y="4225504"/>
            <a:ext cx="2812877" cy="1971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직사각형 1">
            <a:extLst>
              <a:ext uri="{FF2B5EF4-FFF2-40B4-BE49-F238E27FC236}">
                <a16:creationId xmlns:a16="http://schemas.microsoft.com/office/drawing/2014/main" id="{67C9AB12-B212-4E5D-A497-ACBF0E7A626F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6DEA23A5-5F6C-43FB-ACE2-9D7A8CBDEF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5B22272A-9F57-49F2-A55C-7AA4FCA9AD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sp>
        <p:nvSpPr>
          <p:cNvPr id="25" name="Google Shape;195;p6">
            <a:extLst>
              <a:ext uri="{FF2B5EF4-FFF2-40B4-BE49-F238E27FC236}">
                <a16:creationId xmlns:a16="http://schemas.microsoft.com/office/drawing/2014/main" id="{05D1E224-C8CA-4844-8F88-1AA32958B358}"/>
              </a:ext>
            </a:extLst>
          </p:cNvPr>
          <p:cNvSpPr/>
          <p:nvPr/>
        </p:nvSpPr>
        <p:spPr>
          <a:xfrm>
            <a:off x="2304104" y="1373890"/>
            <a:ext cx="710224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uz-Latn-UZ" altLang="ko-KR" sz="20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Xavfsiz lagerga nima tayyorgarlik ko'rish kerak?</a:t>
            </a:r>
            <a:endParaRPr sz="1400" b="1" i="0" u="none" strike="noStrike" cap="none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26" name="Google Shape;204;p7">
            <a:extLst>
              <a:ext uri="{FF2B5EF4-FFF2-40B4-BE49-F238E27FC236}">
                <a16:creationId xmlns:a16="http://schemas.microsoft.com/office/drawing/2014/main" id="{1D5928B6-8CD9-4E1A-B3E0-E3DEC81637E0}"/>
              </a:ext>
            </a:extLst>
          </p:cNvPr>
          <p:cNvSpPr/>
          <p:nvPr/>
        </p:nvSpPr>
        <p:spPr>
          <a:xfrm>
            <a:off x="418216" y="31951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05;p7">
            <a:extLst>
              <a:ext uri="{FF2B5EF4-FFF2-40B4-BE49-F238E27FC236}">
                <a16:creationId xmlns:a16="http://schemas.microsoft.com/office/drawing/2014/main" id="{6CFDF5C7-9EC2-4730-9C10-8FF7E8E11901}"/>
              </a:ext>
            </a:extLst>
          </p:cNvPr>
          <p:cNvSpPr/>
          <p:nvPr/>
        </p:nvSpPr>
        <p:spPr>
          <a:xfrm>
            <a:off x="1020294" y="56708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802"/>
              </a:spcBef>
              <a:buClr>
                <a:schemeClr val="dk1"/>
              </a:buClr>
              <a:buSzPts val="2400"/>
            </a:pP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Lagerdagi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xavfsizlik</a:t>
            </a:r>
            <a:endParaRPr sz="1600" b="1" u="none" strike="noStrike" cap="none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A48824E-E959-4126-96ED-0273F9AF33EA}"/>
              </a:ext>
            </a:extLst>
          </p:cNvPr>
          <p:cNvGrpSpPr/>
          <p:nvPr/>
        </p:nvGrpSpPr>
        <p:grpSpPr>
          <a:xfrm>
            <a:off x="6763937" y="5563545"/>
            <a:ext cx="3057360" cy="1227210"/>
            <a:chOff x="235011" y="5578393"/>
            <a:chExt cx="3057360" cy="1227210"/>
          </a:xfrm>
        </p:grpSpPr>
        <p:grpSp>
          <p:nvGrpSpPr>
            <p:cNvPr id="31" name="Google Shape;98;p1">
              <a:extLst>
                <a:ext uri="{FF2B5EF4-FFF2-40B4-BE49-F238E27FC236}">
                  <a16:creationId xmlns:a16="http://schemas.microsoft.com/office/drawing/2014/main" id="{3DC3C52C-4CA3-4868-91FD-06B5E48B06A9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36" name="Google Shape;99;p1">
                <a:extLst>
                  <a:ext uri="{FF2B5EF4-FFF2-40B4-BE49-F238E27FC236}">
                    <a16:creationId xmlns:a16="http://schemas.microsoft.com/office/drawing/2014/main" id="{4C4E3E5E-3D82-43F6-A90A-08F285400A07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39" name="Google Shape;100;p1">
                  <a:extLst>
                    <a:ext uri="{FF2B5EF4-FFF2-40B4-BE49-F238E27FC236}">
                      <a16:creationId xmlns:a16="http://schemas.microsoft.com/office/drawing/2014/main" id="{755D5FB6-8F26-49D8-81F7-0780723F1A99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" name="Google Shape;101;p1">
                  <a:extLst>
                    <a:ext uri="{FF2B5EF4-FFF2-40B4-BE49-F238E27FC236}">
                      <a16:creationId xmlns:a16="http://schemas.microsoft.com/office/drawing/2014/main" id="{3221F50F-2DB6-4EC3-BA6F-646014721449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7" name="Google Shape;102;p1">
                <a:extLst>
                  <a:ext uri="{FF2B5EF4-FFF2-40B4-BE49-F238E27FC236}">
                    <a16:creationId xmlns:a16="http://schemas.microsoft.com/office/drawing/2014/main" id="{AC5C0CD5-20BA-4CC7-864C-156F90CFC6AD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" name="Google Shape;103;p1">
                <a:extLst>
                  <a:ext uri="{FF2B5EF4-FFF2-40B4-BE49-F238E27FC236}">
                    <a16:creationId xmlns:a16="http://schemas.microsoft.com/office/drawing/2014/main" id="{E7137859-02AB-405C-ACC7-C047EDEA2DBB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2" name="직사각형 21">
              <a:extLst>
                <a:ext uri="{FF2B5EF4-FFF2-40B4-BE49-F238E27FC236}">
                  <a16:creationId xmlns:a16="http://schemas.microsoft.com/office/drawing/2014/main" id="{9FF9D98B-980F-4D4D-B52B-35EABF2E85B6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" name="직사각형 21">
              <a:extLst>
                <a:ext uri="{FF2B5EF4-FFF2-40B4-BE49-F238E27FC236}">
                  <a16:creationId xmlns:a16="http://schemas.microsoft.com/office/drawing/2014/main" id="{BDF32F96-7BEF-4479-AF72-20F7BBAC815A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4" name="직사각형 21">
              <a:extLst>
                <a:ext uri="{FF2B5EF4-FFF2-40B4-BE49-F238E27FC236}">
                  <a16:creationId xmlns:a16="http://schemas.microsoft.com/office/drawing/2014/main" id="{F7AF7533-A9AF-4E1A-9DE8-9953B75BB2D8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21">
              <a:extLst>
                <a:ext uri="{FF2B5EF4-FFF2-40B4-BE49-F238E27FC236}">
                  <a16:creationId xmlns:a16="http://schemas.microsoft.com/office/drawing/2014/main" id="{4D5E5889-5F0B-4EFE-ABBC-1A8DD94BFB5E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id="{0F80E6C7-349F-4CDC-BD42-C4349F3C5FD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3083771" y="6410075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6</a:t>
            </a:r>
          </a:p>
        </p:txBody>
      </p:sp>
      <p:sp>
        <p:nvSpPr>
          <p:cNvPr id="28" name="다이아몬드 27">
            <a:extLst>
              <a:ext uri="{FF2B5EF4-FFF2-40B4-BE49-F238E27FC236}">
                <a16:creationId xmlns:a16="http://schemas.microsoft.com/office/drawing/2014/main" id="{61AFCDB9-CDD3-423E-B3E3-4CF191B105C5}"/>
              </a:ext>
            </a:extLst>
          </p:cNvPr>
          <p:cNvSpPr/>
          <p:nvPr/>
        </p:nvSpPr>
        <p:spPr>
          <a:xfrm>
            <a:off x="2004447" y="1530024"/>
            <a:ext cx="299657" cy="305719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다이아몬드 28">
            <a:extLst>
              <a:ext uri="{FF2B5EF4-FFF2-40B4-BE49-F238E27FC236}">
                <a16:creationId xmlns:a16="http://schemas.microsoft.com/office/drawing/2014/main" id="{82D28539-0C3F-477C-B87A-529698166CC0}"/>
              </a:ext>
            </a:extLst>
          </p:cNvPr>
          <p:cNvSpPr/>
          <p:nvPr/>
        </p:nvSpPr>
        <p:spPr>
          <a:xfrm>
            <a:off x="4663804" y="2280282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다이아몬드 41">
            <a:extLst>
              <a:ext uri="{FF2B5EF4-FFF2-40B4-BE49-F238E27FC236}">
                <a16:creationId xmlns:a16="http://schemas.microsoft.com/office/drawing/2014/main" id="{D7E3548A-D135-4234-BC38-43F8B14883D5}"/>
              </a:ext>
            </a:extLst>
          </p:cNvPr>
          <p:cNvSpPr/>
          <p:nvPr/>
        </p:nvSpPr>
        <p:spPr>
          <a:xfrm>
            <a:off x="4663804" y="4382368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1364" y="1413717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oogle Shape;241;p9"/>
          <p:cNvGrpSpPr/>
          <p:nvPr/>
        </p:nvGrpSpPr>
        <p:grpSpPr>
          <a:xfrm>
            <a:off x="781050" y="1496648"/>
            <a:ext cx="5200808" cy="1568450"/>
            <a:chOff x="1250315" y="1896146"/>
            <a:chExt cx="4806950" cy="1568450"/>
          </a:xfrm>
        </p:grpSpPr>
        <p:sp>
          <p:nvSpPr>
            <p:cNvPr id="242" name="Google Shape;242;p9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3" name="Google Shape;243;p9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244" name="Google Shape;244;p9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5" name="Google Shape;245;p9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46" name="Google Shape;246;p9"/>
          <p:cNvGrpSpPr/>
          <p:nvPr/>
        </p:nvGrpSpPr>
        <p:grpSpPr>
          <a:xfrm>
            <a:off x="927378" y="3276005"/>
            <a:ext cx="4908838" cy="1569660"/>
            <a:chOff x="1250315" y="4483984"/>
            <a:chExt cx="4659777" cy="1408591"/>
          </a:xfrm>
        </p:grpSpPr>
        <p:sp>
          <p:nvSpPr>
            <p:cNvPr id="247" name="Google Shape;247;p9"/>
            <p:cNvSpPr/>
            <p:nvPr/>
          </p:nvSpPr>
          <p:spPr>
            <a:xfrm rot="10800000" flipH="1">
              <a:off x="3025777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8" name="Google Shape;248;p9"/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249" name="Google Shape;249;p9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0" name="Google Shape;250;p9"/>
              <p:cNvCxnSpPr/>
              <p:nvPr/>
            </p:nvCxnSpPr>
            <p:spPr>
              <a:xfrm>
                <a:off x="3981597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51" name="Google Shape;251;p9"/>
          <p:cNvSpPr/>
          <p:nvPr/>
        </p:nvSpPr>
        <p:spPr>
          <a:xfrm>
            <a:off x="596755" y="2458850"/>
            <a:ext cx="538067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O't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o'chiriladigan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joyda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yong'in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kelib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chiqishi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mumkin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en-US" sz="1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Shamolli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quruq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ob-havo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sharoitida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olovni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ishlatishda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alohida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e'tibor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berish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kerak</a:t>
            </a:r>
            <a:endParaRPr sz="18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15C0C350-16F4-487F-8E2C-82FE8BED116A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879880C7-94C7-419D-8609-B59AA46A50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0FFE665B-43A0-4747-9CEB-D126B0FECF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sp>
        <p:nvSpPr>
          <p:cNvPr id="32" name="Google Shape;204;p7">
            <a:extLst>
              <a:ext uri="{FF2B5EF4-FFF2-40B4-BE49-F238E27FC236}">
                <a16:creationId xmlns:a16="http://schemas.microsoft.com/office/drawing/2014/main" id="{8FCB1C34-4770-48E2-B765-5883CFFCD9B4}"/>
              </a:ext>
            </a:extLst>
          </p:cNvPr>
          <p:cNvSpPr/>
          <p:nvPr/>
        </p:nvSpPr>
        <p:spPr>
          <a:xfrm>
            <a:off x="418216" y="31951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05;p7">
            <a:extLst>
              <a:ext uri="{FF2B5EF4-FFF2-40B4-BE49-F238E27FC236}">
                <a16:creationId xmlns:a16="http://schemas.microsoft.com/office/drawing/2014/main" id="{C4931427-6062-4E88-AAFB-DA3806A0145A}"/>
              </a:ext>
            </a:extLst>
          </p:cNvPr>
          <p:cNvSpPr/>
          <p:nvPr/>
        </p:nvSpPr>
        <p:spPr>
          <a:xfrm>
            <a:off x="1020294" y="56708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802"/>
              </a:spcBef>
              <a:buClr>
                <a:schemeClr val="dk1"/>
              </a:buClr>
              <a:buSzPts val="2400"/>
            </a:pP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Lagerdagi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xavfsizlik</a:t>
            </a:r>
            <a:endParaRPr sz="1600" b="1" u="none" strike="noStrike" cap="none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420706A-0F65-40FF-B163-6554BAEB566D}"/>
              </a:ext>
            </a:extLst>
          </p:cNvPr>
          <p:cNvGrpSpPr/>
          <p:nvPr/>
        </p:nvGrpSpPr>
        <p:grpSpPr>
          <a:xfrm>
            <a:off x="6763937" y="5563545"/>
            <a:ext cx="3057360" cy="1227210"/>
            <a:chOff x="235011" y="5578393"/>
            <a:chExt cx="3057360" cy="1227210"/>
          </a:xfrm>
        </p:grpSpPr>
        <p:grpSp>
          <p:nvGrpSpPr>
            <p:cNvPr id="64" name="Google Shape;98;p1">
              <a:extLst>
                <a:ext uri="{FF2B5EF4-FFF2-40B4-BE49-F238E27FC236}">
                  <a16:creationId xmlns:a16="http://schemas.microsoft.com/office/drawing/2014/main" id="{EC511AB6-77AC-4C83-837E-FA7B016AA80D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69" name="Google Shape;99;p1">
                <a:extLst>
                  <a:ext uri="{FF2B5EF4-FFF2-40B4-BE49-F238E27FC236}">
                    <a16:creationId xmlns:a16="http://schemas.microsoft.com/office/drawing/2014/main" id="{B9934CF4-777D-43E7-8818-0AA4746726E6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72" name="Google Shape;100;p1">
                  <a:extLst>
                    <a:ext uri="{FF2B5EF4-FFF2-40B4-BE49-F238E27FC236}">
                      <a16:creationId xmlns:a16="http://schemas.microsoft.com/office/drawing/2014/main" id="{05366135-442E-471F-A514-2A2B4174429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3" name="Google Shape;101;p1">
                  <a:extLst>
                    <a:ext uri="{FF2B5EF4-FFF2-40B4-BE49-F238E27FC236}">
                      <a16:creationId xmlns:a16="http://schemas.microsoft.com/office/drawing/2014/main" id="{42AE449C-C3A9-4116-973F-C23C4941070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70" name="Google Shape;102;p1">
                <a:extLst>
                  <a:ext uri="{FF2B5EF4-FFF2-40B4-BE49-F238E27FC236}">
                    <a16:creationId xmlns:a16="http://schemas.microsoft.com/office/drawing/2014/main" id="{7B2DE8F1-ECAC-4302-8D00-F151CB3A9E3A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" name="Google Shape;103;p1">
                <a:extLst>
                  <a:ext uri="{FF2B5EF4-FFF2-40B4-BE49-F238E27FC236}">
                    <a16:creationId xmlns:a16="http://schemas.microsoft.com/office/drawing/2014/main" id="{CA75E37A-929C-4BB1-8ACF-6CF843307C0A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5" name="직사각형 21">
              <a:extLst>
                <a:ext uri="{FF2B5EF4-FFF2-40B4-BE49-F238E27FC236}">
                  <a16:creationId xmlns:a16="http://schemas.microsoft.com/office/drawing/2014/main" id="{D7CFA455-0745-4D3B-BEC2-F00619310541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6" name="직사각형 21">
              <a:extLst>
                <a:ext uri="{FF2B5EF4-FFF2-40B4-BE49-F238E27FC236}">
                  <a16:creationId xmlns:a16="http://schemas.microsoft.com/office/drawing/2014/main" id="{1DA0564F-89B2-44F6-AFE3-2B18393543D9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7" name="직사각형 21">
              <a:extLst>
                <a:ext uri="{FF2B5EF4-FFF2-40B4-BE49-F238E27FC236}">
                  <a16:creationId xmlns:a16="http://schemas.microsoft.com/office/drawing/2014/main" id="{57B241FD-93D7-4BCC-A7EA-8DC876209B03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8" name="직사각형 21">
              <a:extLst>
                <a:ext uri="{FF2B5EF4-FFF2-40B4-BE49-F238E27FC236}">
                  <a16:creationId xmlns:a16="http://schemas.microsoft.com/office/drawing/2014/main" id="{6F7D1B54-C713-4131-B8E6-CDA13B02F42C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77" name="Slide Number Placeholder 3">
            <a:extLst>
              <a:ext uri="{FF2B5EF4-FFF2-40B4-BE49-F238E27FC236}">
                <a16:creationId xmlns:a16="http://schemas.microsoft.com/office/drawing/2014/main" id="{B702632D-83C1-4563-9B6E-0F1EB929084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3083771" y="6410075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7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3334" y="1535799"/>
            <a:ext cx="3030076" cy="2142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9" name="Google Shape;269;p10"/>
          <p:cNvSpPr/>
          <p:nvPr/>
        </p:nvSpPr>
        <p:spPr>
          <a:xfrm>
            <a:off x="4696002" y="1826159"/>
            <a:ext cx="3937858" cy="91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60000"/>
              </a:lnSpc>
            </a:pPr>
            <a:r>
              <a:rPr lang="en-US" altLang="ko-KR" sz="1800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 </a:t>
            </a:r>
            <a:r>
              <a:rPr lang="uz-Latn-UZ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Yong'in sodir bo'lganda</a:t>
            </a:r>
            <a:endParaRPr lang="en-US" altLang="ko-KR" sz="1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160000"/>
              </a:lnSpc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uz-Latn-UZ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uz-Latn-UZ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darhol </a:t>
            </a: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uz-Latn-UZ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barchani xabardor</a:t>
            </a:r>
            <a:endParaRPr lang="en-US" altLang="ko-KR" sz="1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160000"/>
              </a:lnSpc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uz-Latn-UZ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qiling</a:t>
            </a:r>
            <a:endParaRPr sz="1800" b="1" i="0" u="none" strike="noStrike" cap="non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70" name="Google Shape;270;p10"/>
          <p:cNvSpPr/>
          <p:nvPr/>
        </p:nvSpPr>
        <p:spPr>
          <a:xfrm>
            <a:off x="4571151" y="4280528"/>
            <a:ext cx="4949825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60000"/>
              </a:lnSpc>
            </a:pPr>
            <a:r>
              <a:rPr lang="en-US" altLang="ko-KR" sz="1800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 </a:t>
            </a:r>
            <a:r>
              <a:rPr lang="uz-Latn-UZ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Darhol olovni o'chirgich bilan o'chiring</a:t>
            </a:r>
            <a:endParaRPr sz="18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pic>
        <p:nvPicPr>
          <p:cNvPr id="278" name="Google Shape;27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13334" y="3993885"/>
            <a:ext cx="3030077" cy="2142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직사각형 1">
            <a:extLst>
              <a:ext uri="{FF2B5EF4-FFF2-40B4-BE49-F238E27FC236}">
                <a16:creationId xmlns:a16="http://schemas.microsoft.com/office/drawing/2014/main" id="{A7C0526D-DA8D-42CC-84EB-EABAD8EF395C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F3D5BA3C-0DB1-4425-84BF-F800032EAF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055A84B7-F918-43C4-B7EE-C691C45984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24CCECB-2EFE-4049-8037-8943871587D9}"/>
              </a:ext>
            </a:extLst>
          </p:cNvPr>
          <p:cNvGrpSpPr/>
          <p:nvPr/>
        </p:nvGrpSpPr>
        <p:grpSpPr>
          <a:xfrm>
            <a:off x="6763937" y="5563545"/>
            <a:ext cx="3057360" cy="1227210"/>
            <a:chOff x="235011" y="5578393"/>
            <a:chExt cx="3057360" cy="1227210"/>
          </a:xfrm>
        </p:grpSpPr>
        <p:grpSp>
          <p:nvGrpSpPr>
            <p:cNvPr id="25" name="Google Shape;98;p1">
              <a:extLst>
                <a:ext uri="{FF2B5EF4-FFF2-40B4-BE49-F238E27FC236}">
                  <a16:creationId xmlns:a16="http://schemas.microsoft.com/office/drawing/2014/main" id="{56CDFC30-EB6C-4071-B60F-73F67E7EFF0B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30" name="Google Shape;99;p1">
                <a:extLst>
                  <a:ext uri="{FF2B5EF4-FFF2-40B4-BE49-F238E27FC236}">
                    <a16:creationId xmlns:a16="http://schemas.microsoft.com/office/drawing/2014/main" id="{CEDE4E3D-64C1-448B-8C30-F54D25F4C5CA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33" name="Google Shape;100;p1">
                  <a:extLst>
                    <a:ext uri="{FF2B5EF4-FFF2-40B4-BE49-F238E27FC236}">
                      <a16:creationId xmlns:a16="http://schemas.microsoft.com/office/drawing/2014/main" id="{D9191ADB-7A08-4D51-BC1E-72CBD32F4B0A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" name="Google Shape;101;p1">
                  <a:extLst>
                    <a:ext uri="{FF2B5EF4-FFF2-40B4-BE49-F238E27FC236}">
                      <a16:creationId xmlns:a16="http://schemas.microsoft.com/office/drawing/2014/main" id="{6F83FA35-CB25-4B05-A135-BE2D7B7E6584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1" name="Google Shape;102;p1">
                <a:extLst>
                  <a:ext uri="{FF2B5EF4-FFF2-40B4-BE49-F238E27FC236}">
                    <a16:creationId xmlns:a16="http://schemas.microsoft.com/office/drawing/2014/main" id="{AE54E7AB-5294-417B-97AB-E2E42F4B2639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" name="Google Shape;103;p1">
                <a:extLst>
                  <a:ext uri="{FF2B5EF4-FFF2-40B4-BE49-F238E27FC236}">
                    <a16:creationId xmlns:a16="http://schemas.microsoft.com/office/drawing/2014/main" id="{2F7FABD9-2A9F-4A7D-BA79-EA1FAFB107F4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6" name="직사각형 21">
              <a:extLst>
                <a:ext uri="{FF2B5EF4-FFF2-40B4-BE49-F238E27FC236}">
                  <a16:creationId xmlns:a16="http://schemas.microsoft.com/office/drawing/2014/main" id="{46949D08-FC6E-4839-A323-C65832BC65E9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" name="직사각형 21">
              <a:extLst>
                <a:ext uri="{FF2B5EF4-FFF2-40B4-BE49-F238E27FC236}">
                  <a16:creationId xmlns:a16="http://schemas.microsoft.com/office/drawing/2014/main" id="{B640F250-6B56-46F8-A38C-335BEE1776E5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8" name="직사각형 21">
              <a:extLst>
                <a:ext uri="{FF2B5EF4-FFF2-40B4-BE49-F238E27FC236}">
                  <a16:creationId xmlns:a16="http://schemas.microsoft.com/office/drawing/2014/main" id="{5D0415C7-B591-4E9E-ADA5-81E544CA4420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9" name="직사각형 21">
              <a:extLst>
                <a:ext uri="{FF2B5EF4-FFF2-40B4-BE49-F238E27FC236}">
                  <a16:creationId xmlns:a16="http://schemas.microsoft.com/office/drawing/2014/main" id="{81244076-B38C-4DBD-B79E-268AD6AEFA35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6" name="Google Shape;266;p10">
            <a:extLst>
              <a:ext uri="{FF2B5EF4-FFF2-40B4-BE49-F238E27FC236}">
                <a16:creationId xmlns:a16="http://schemas.microsoft.com/office/drawing/2014/main" id="{9C79A270-EB76-457B-8410-79F3B4414C8F}"/>
              </a:ext>
            </a:extLst>
          </p:cNvPr>
          <p:cNvSpPr/>
          <p:nvPr/>
        </p:nvSpPr>
        <p:spPr>
          <a:xfrm>
            <a:off x="398966" y="309887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267;p10">
            <a:extLst>
              <a:ext uri="{FF2B5EF4-FFF2-40B4-BE49-F238E27FC236}">
                <a16:creationId xmlns:a16="http://schemas.microsoft.com/office/drawing/2014/main" id="{ED653E71-73DD-4275-B9A2-DD31B6890138}"/>
              </a:ext>
            </a:extLst>
          </p:cNvPr>
          <p:cNvSpPr/>
          <p:nvPr/>
        </p:nvSpPr>
        <p:spPr>
          <a:xfrm>
            <a:off x="984518" y="321176"/>
            <a:ext cx="77913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700"/>
            </a:pPr>
            <a:r>
              <a:rPr lang="en-US" sz="28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Agar </a:t>
            </a:r>
            <a:r>
              <a:rPr lang="en-US" sz="2800" b="1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olov</a:t>
            </a:r>
            <a:r>
              <a:rPr lang="en-US" sz="28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bo’lsa</a:t>
            </a:r>
            <a:r>
              <a:rPr lang="en-US" sz="28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nima</a:t>
            </a:r>
            <a:r>
              <a:rPr lang="en-US" sz="28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qilishimiz</a:t>
            </a:r>
            <a:r>
              <a:rPr lang="en-US" sz="28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kerak</a:t>
            </a:r>
            <a:r>
              <a:rPr lang="en-US" sz="28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?</a:t>
            </a:r>
            <a:endParaRPr lang="en-US" sz="1600" b="0" i="0" u="none" strike="noStrike" cap="none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id="{49EFE981-92CA-4A21-85BC-DEE63BFEC3B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3083771" y="6410075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8</a:t>
            </a:r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451</Words>
  <Application>Microsoft Office PowerPoint</Application>
  <PresentationFormat>사용자 지정</PresentationFormat>
  <Paragraphs>126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Stardos Stencil</vt:lpstr>
      <vt:lpstr>Calibri</vt:lpstr>
      <vt:lpstr>맑은 고딕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VISIONMASTER</dc:creator>
  <cp:lastModifiedBy>park</cp:lastModifiedBy>
  <cp:revision>25</cp:revision>
  <dcterms:modified xsi:type="dcterms:W3CDTF">2020-10-20T13:19:12Z</dcterms:modified>
</cp:coreProperties>
</file>