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476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067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838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41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11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21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02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66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79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87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159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B5914-9A76-481E-9EC9-8DEE5C6648BC}" type="datetimeFigureOut">
              <a:rPr lang="ko-KR" altLang="en-US" smtClean="0"/>
              <a:t>2021-04-04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788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93" t="41351" r="30067" b="48919"/>
          <a:stretch/>
        </p:blipFill>
        <p:spPr bwMode="auto">
          <a:xfrm>
            <a:off x="1763688" y="5085184"/>
            <a:ext cx="5832648" cy="877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63688" y="1772816"/>
            <a:ext cx="590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2021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년도 </a:t>
            </a: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1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회 추경예산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공고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a가을운동회B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406194"/>
              </p:ext>
            </p:extLst>
          </p:nvPr>
        </p:nvGraphicFramePr>
        <p:xfrm>
          <a:off x="3203848" y="3429000"/>
          <a:ext cx="29523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144"/>
                <a:gridCol w="2308184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세입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10,478,368,000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세출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10,478,368,000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12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5616" y="62068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/>
              <a:t>포항시건강가정다문화가족지원센터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2021</a:t>
            </a:r>
            <a:r>
              <a:rPr lang="ko-KR" altLang="en-US" b="1" dirty="0" smtClean="0"/>
              <a:t>년 예산 </a:t>
            </a:r>
            <a:r>
              <a:rPr lang="ko-KR" altLang="en-US" b="1" dirty="0" err="1" smtClean="0"/>
              <a:t>총괄표</a:t>
            </a:r>
            <a:endParaRPr lang="ko-KR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928627" y="1135777"/>
            <a:ext cx="1035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(</a:t>
            </a:r>
            <a:r>
              <a:rPr lang="ko-KR" altLang="en-US" sz="1200" dirty="0" smtClean="0"/>
              <a:t>단위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천원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44613" y="2401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20345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20345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38275" y="3006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306815"/>
              </p:ext>
            </p:extLst>
          </p:nvPr>
        </p:nvGraphicFramePr>
        <p:xfrm>
          <a:off x="539553" y="1592621"/>
          <a:ext cx="8280919" cy="4359519"/>
        </p:xfrm>
        <a:graphic>
          <a:graphicData uri="http://schemas.openxmlformats.org/drawingml/2006/table">
            <a:tbl>
              <a:tblPr/>
              <a:tblGrid>
                <a:gridCol w="1039317"/>
                <a:gridCol w="1039317"/>
                <a:gridCol w="1003723"/>
                <a:gridCol w="1085952"/>
                <a:gridCol w="936983"/>
                <a:gridCol w="1085952"/>
                <a:gridCol w="1085952"/>
                <a:gridCol w="1003723"/>
              </a:tblGrid>
              <a:tr h="412876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세입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세출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087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2021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endParaRPr lang="ko-KR" altLang="en-US" sz="12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예산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A)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2021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1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 추경예산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B)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2021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endParaRPr lang="ko-KR" altLang="en-US" sz="12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예산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A)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2021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1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 추경예산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B)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</a:tr>
              <a:tr h="4935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8,546,100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10,478,368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1,932,268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72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8,546,100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10,478,368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1,932,268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4,500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4,739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239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사무비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72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977,017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1,057,931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80,914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보조금수입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7,208,037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9,226,675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2,018,638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재산조성비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72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10,500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10,500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0 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후원금수입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160,000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40,000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사업비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72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6,523,661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8,500,064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1,976,403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전입금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20,000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0 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과년도지출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72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654,000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445,938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-208,062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8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이월금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1,149,272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1,022,663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-126,609 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잡지출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72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잡수입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35941" marT="17907" marB="17907" anchor="ctr">
                    <a:lnL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4,291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4,291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0 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예비비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및기타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5941" marR="72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380,922 </a:t>
                      </a: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463,935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83,013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72000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60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129</Words>
  <Application>Microsoft Office PowerPoint</Application>
  <PresentationFormat>화면 슬라이드 쇼(4:3)</PresentationFormat>
  <Paragraphs>78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17</cp:revision>
  <dcterms:created xsi:type="dcterms:W3CDTF">2018-06-29T11:20:28Z</dcterms:created>
  <dcterms:modified xsi:type="dcterms:W3CDTF">2021-04-04T08:53:00Z</dcterms:modified>
</cp:coreProperties>
</file>