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9" r:id="rId4"/>
    <p:sldId id="260" r:id="rId5"/>
    <p:sldId id="261" r:id="rId6"/>
    <p:sldId id="262" r:id="rId7"/>
    <p:sldId id="263" r:id="rId8"/>
    <p:sldId id="264" r:id="rId9"/>
    <p:sldId id="265" r:id="rId10"/>
    <p:sldId id="266" r:id="rId11"/>
    <p:sldId id="267" r:id="rId12"/>
  </p:sldIdLst>
  <p:sldSz cx="9899650" cy="6875463"/>
  <p:notesSz cx="6858000" cy="9144000"/>
  <p:embeddedFontLst>
    <p:embeddedFont>
      <p:font typeface="Arial Black" panose="020B0A04020102020204" pitchFamily="34" charset="0"/>
      <p:bold r:id="rId14"/>
    </p:embeddedFont>
    <p:embeddedFont>
      <p:font typeface="SimSun" panose="02010600030101010101" pitchFamily="2" charset="-122"/>
      <p:regular r:id="rId15"/>
    </p:embeddedFont>
    <p:embeddedFont>
      <p:font typeface="SimSun" panose="02010600030101010101" pitchFamily="2" charset="-122"/>
      <p:regular r:id="rId15"/>
    </p:embeddedFont>
    <p:embeddedFont>
      <p:font typeface="Calibri" panose="020F0502020204030204" pitchFamily="34" charset="0"/>
      <p:regular r:id="rId16"/>
      <p:bold r:id="rId17"/>
      <p:italic r:id="rId18"/>
      <p:boldItalic r:id="rId19"/>
    </p:embeddedFont>
    <p:embeddedFont>
      <p:font typeface="맑은 고딕" panose="020B0503020000020004" pitchFamily="50" charset="-127"/>
      <p:regular r:id="rId20"/>
      <p:bold r:id="rId21"/>
    </p:embeddedFont>
    <p:embeddedFont>
      <p:font typeface="Stencil" panose="040409050D0802020404" pitchFamily="82" charset="0"/>
      <p:regular r:id="rId22"/>
    </p:embeddedFont>
    <p:embeddedFont>
      <p:font typeface="맑은 고딕" panose="020B0503020000020004" pitchFamily="50" charset="-127"/>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5">
          <p15:clr>
            <a:srgbClr val="A4A3A4"/>
          </p15:clr>
        </p15:guide>
        <p15:guide id="2" pos="31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7" d="100"/>
          <a:sy n="157" d="100"/>
        </p:scale>
        <p:origin x="1542" y="114"/>
      </p:cViewPr>
      <p:guideLst>
        <p:guide orient="horz" pos="2165"/>
        <p:guide pos="31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ko-KR" sz="1200" b="0" i="0" u="none" strike="noStrike" cap="none">
                <a:solidFill>
                  <a:schemeClr val="dk1"/>
                </a:solidFill>
                <a:latin typeface="Malgun Gothic"/>
                <a:ea typeface="Malgun Gothic"/>
                <a:cs typeface="Malgun Gothic"/>
                <a:sym typeface="Malgun Gothic"/>
              </a:rPr>
              <a:t>‹#›</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1: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2: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5: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6: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7: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8: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9: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0: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제목 슬라이드"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742474" y="1125221"/>
            <a:ext cx="8414703" cy="239368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15"/>
              <a:buFont typeface="Calibri"/>
              <a:buNone/>
              <a:defRPr sz="6015">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2"/>
          <p:cNvSpPr txBox="1">
            <a:spLocks noGrp="1"/>
          </p:cNvSpPr>
          <p:nvPr>
            <p:ph type="subTitle" idx="1"/>
          </p:nvPr>
        </p:nvSpPr>
        <p:spPr>
          <a:xfrm>
            <a:off x="1237456" y="3611210"/>
            <a:ext cx="7424738" cy="1659978"/>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3"/>
              </a:spcBef>
              <a:spcAft>
                <a:spcPts val="0"/>
              </a:spcAft>
              <a:buClr>
                <a:schemeClr val="dk1"/>
              </a:buClr>
              <a:buSzPts val="2406"/>
              <a:buNone/>
              <a:defRPr sz="2406">
                <a:latin typeface="SimSun" panose="02010600030101010101" pitchFamily="2" charset="-122"/>
              </a:defRPr>
            </a:lvl1pPr>
            <a:lvl2pPr lvl="1" algn="ctr">
              <a:lnSpc>
                <a:spcPct val="90000"/>
              </a:lnSpc>
              <a:spcBef>
                <a:spcPts val="501"/>
              </a:spcBef>
              <a:spcAft>
                <a:spcPts val="0"/>
              </a:spcAft>
              <a:buClr>
                <a:schemeClr val="dk1"/>
              </a:buClr>
              <a:buSzPts val="2005"/>
              <a:buNone/>
              <a:defRPr sz="2004"/>
            </a:lvl2pPr>
            <a:lvl3pPr lvl="2" algn="ctr">
              <a:lnSpc>
                <a:spcPct val="90000"/>
              </a:lnSpc>
              <a:spcBef>
                <a:spcPts val="501"/>
              </a:spcBef>
              <a:spcAft>
                <a:spcPts val="0"/>
              </a:spcAft>
              <a:buClr>
                <a:schemeClr val="dk1"/>
              </a:buClr>
              <a:buSzPts val="1805"/>
              <a:buNone/>
              <a:defRPr sz="1804"/>
            </a:lvl3pPr>
            <a:lvl4pPr lvl="3" algn="ctr">
              <a:lnSpc>
                <a:spcPct val="90000"/>
              </a:lnSpc>
              <a:spcBef>
                <a:spcPts val="501"/>
              </a:spcBef>
              <a:spcAft>
                <a:spcPts val="0"/>
              </a:spcAft>
              <a:buClr>
                <a:schemeClr val="dk1"/>
              </a:buClr>
              <a:buSzPts val="1604"/>
              <a:buNone/>
              <a:defRPr sz="1604"/>
            </a:lvl4pPr>
            <a:lvl5pPr lvl="4" algn="ctr">
              <a:lnSpc>
                <a:spcPct val="90000"/>
              </a:lnSpc>
              <a:spcBef>
                <a:spcPts val="501"/>
              </a:spcBef>
              <a:spcAft>
                <a:spcPts val="0"/>
              </a:spcAft>
              <a:buClr>
                <a:schemeClr val="dk1"/>
              </a:buClr>
              <a:buSzPts val="1604"/>
              <a:buNone/>
              <a:defRPr sz="1604"/>
            </a:lvl5pPr>
            <a:lvl6pPr lvl="5" algn="ctr">
              <a:lnSpc>
                <a:spcPct val="90000"/>
              </a:lnSpc>
              <a:spcBef>
                <a:spcPts val="501"/>
              </a:spcBef>
              <a:spcAft>
                <a:spcPts val="0"/>
              </a:spcAft>
              <a:buClr>
                <a:schemeClr val="dk1"/>
              </a:buClr>
              <a:buSzPts val="1604"/>
              <a:buNone/>
              <a:defRPr sz="1604"/>
            </a:lvl6pPr>
            <a:lvl7pPr lvl="6" algn="ctr">
              <a:lnSpc>
                <a:spcPct val="90000"/>
              </a:lnSpc>
              <a:spcBef>
                <a:spcPts val="501"/>
              </a:spcBef>
              <a:spcAft>
                <a:spcPts val="0"/>
              </a:spcAft>
              <a:buClr>
                <a:schemeClr val="dk1"/>
              </a:buClr>
              <a:buSzPts val="1604"/>
              <a:buNone/>
              <a:defRPr sz="1604"/>
            </a:lvl7pPr>
            <a:lvl8pPr lvl="7" algn="ctr">
              <a:lnSpc>
                <a:spcPct val="90000"/>
              </a:lnSpc>
              <a:spcBef>
                <a:spcPts val="501"/>
              </a:spcBef>
              <a:spcAft>
                <a:spcPts val="0"/>
              </a:spcAft>
              <a:buClr>
                <a:schemeClr val="dk1"/>
              </a:buClr>
              <a:buSzPts val="1604"/>
              <a:buNone/>
              <a:defRPr sz="1604"/>
            </a:lvl8pPr>
            <a:lvl9pPr lvl="8" algn="ctr">
              <a:lnSpc>
                <a:spcPct val="90000"/>
              </a:lnSpc>
              <a:spcBef>
                <a:spcPts val="501"/>
              </a:spcBef>
              <a:spcAft>
                <a:spcPts val="0"/>
              </a:spcAft>
              <a:buClr>
                <a:schemeClr val="dk1"/>
              </a:buClr>
              <a:buSzPts val="1604"/>
              <a:buNone/>
              <a:defRPr sz="1604"/>
            </a:lvl9pPr>
          </a:lstStyle>
          <a:p>
            <a:endParaRPr dirty="0"/>
          </a:p>
        </p:txBody>
      </p:sp>
      <p:sp>
        <p:nvSpPr>
          <p:cNvPr id="18" name="Google Shape;18;p2"/>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19" name="Google Shape;19;p2"/>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20" name="Google Shape;20;p2"/>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ko-KR" smtClean="0"/>
              <a:pPr/>
              <a:t>‹#›</a:t>
            </a:fld>
            <a:endParaRPr lang="ko-KR" altLang="en-US" dirty="0"/>
          </a:p>
        </p:txBody>
      </p:sp>
    </p:spTree>
  </p:cSld>
  <p:clrMapOvr>
    <a:masterClrMapping/>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제목 및 세로 텍스트"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1"/>
          <p:cNvSpPr txBox="1">
            <a:spLocks noGrp="1"/>
          </p:cNvSpPr>
          <p:nvPr>
            <p:ph type="body" idx="1"/>
          </p:nvPr>
        </p:nvSpPr>
        <p:spPr>
          <a:xfrm rot="5400000">
            <a:off x="2768616" y="-257741"/>
            <a:ext cx="4362418" cy="853844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atin typeface="SimSun" panose="02010600030101010101" pitchFamily="2" charset="-122"/>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dirty="0"/>
          </a:p>
        </p:txBody>
      </p:sp>
      <p:sp>
        <p:nvSpPr>
          <p:cNvPr id="75" name="Google Shape;75;p11"/>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76" name="Google Shape;76;p11"/>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77" name="Google Shape;77;p11"/>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ko-KR" smtClean="0"/>
              <a:pPr/>
              <a:t>‹#›</a:t>
            </a:fld>
            <a:endParaRPr lang="ko-KR" altLang="en-US" dirty="0"/>
          </a:p>
        </p:txBody>
      </p:sp>
    </p:spTree>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세로 제목 및 텍스트"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238425" y="2212067"/>
            <a:ext cx="5826637" cy="213461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2"/>
          <p:cNvSpPr txBox="1">
            <a:spLocks noGrp="1"/>
          </p:cNvSpPr>
          <p:nvPr>
            <p:ph type="body" idx="1"/>
          </p:nvPr>
        </p:nvSpPr>
        <p:spPr>
          <a:xfrm rot="5400000">
            <a:off x="907329" y="139329"/>
            <a:ext cx="5826637" cy="628009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atin typeface="SimSun" panose="02010600030101010101" pitchFamily="2" charset="-122"/>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dirty="0"/>
          </a:p>
        </p:txBody>
      </p:sp>
      <p:sp>
        <p:nvSpPr>
          <p:cNvPr id="81" name="Google Shape;81;p12"/>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82" name="Google Shape;82;p12"/>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83" name="Google Shape;83;p12"/>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ko-KR" smtClean="0"/>
              <a:pPr/>
              <a:t>‹#›</a:t>
            </a:fld>
            <a:endParaRPr lang="ko-KR" altLang="en-US" dirty="0"/>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제목 및 내용"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3"/>
          <p:cNvSpPr txBox="1">
            <a:spLocks noGrp="1"/>
          </p:cNvSpPr>
          <p:nvPr>
            <p:ph type="body" idx="1"/>
          </p:nvPr>
        </p:nvSpPr>
        <p:spPr>
          <a:xfrm>
            <a:off x="680601" y="1830274"/>
            <a:ext cx="8538448" cy="436241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atin typeface="SimSun" panose="02010600030101010101" pitchFamily="2" charset="-122"/>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dirty="0"/>
          </a:p>
        </p:txBody>
      </p:sp>
      <p:sp>
        <p:nvSpPr>
          <p:cNvPr id="24" name="Google Shape;24;p3"/>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25" name="Google Shape;25;p3"/>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26" name="Google Shape;26;p3"/>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ko-KR" smtClean="0"/>
              <a:pPr/>
              <a:t>‹#›</a:t>
            </a:fld>
            <a:endParaRPr lang="ko-KR" altLang="en-US" dirty="0"/>
          </a:p>
        </p:txBody>
      </p:sp>
    </p:spTree>
  </p:cSld>
  <p:clrMapOvr>
    <a:masterClrMapping/>
  </p:clrMapOvr>
  <p:transition spd="med">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구역 머리글"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75445" y="1714093"/>
            <a:ext cx="8538448" cy="286000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15"/>
              <a:buFont typeface="Calibri"/>
              <a:buNone/>
              <a:defRPr sz="6015">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4"/>
          <p:cNvSpPr txBox="1">
            <a:spLocks noGrp="1"/>
          </p:cNvSpPr>
          <p:nvPr>
            <p:ph type="body" idx="1"/>
          </p:nvPr>
        </p:nvSpPr>
        <p:spPr>
          <a:xfrm>
            <a:off x="675445" y="4601151"/>
            <a:ext cx="8538448" cy="150400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3"/>
              </a:spcBef>
              <a:spcAft>
                <a:spcPts val="0"/>
              </a:spcAft>
              <a:buClr>
                <a:schemeClr val="dk1"/>
              </a:buClr>
              <a:buSzPts val="2406"/>
              <a:buNone/>
              <a:defRPr sz="2406">
                <a:solidFill>
                  <a:schemeClr val="dk1"/>
                </a:solidFill>
                <a:latin typeface="SimSun" panose="02010600030101010101" pitchFamily="2" charset="-122"/>
              </a:defRPr>
            </a:lvl1pPr>
            <a:lvl2pPr marL="914400" lvl="1" indent="-228600" algn="l">
              <a:lnSpc>
                <a:spcPct val="90000"/>
              </a:lnSpc>
              <a:spcBef>
                <a:spcPts val="501"/>
              </a:spcBef>
              <a:spcAft>
                <a:spcPts val="0"/>
              </a:spcAft>
              <a:buClr>
                <a:srgbClr val="888888"/>
              </a:buClr>
              <a:buSzPts val="2005"/>
              <a:buNone/>
              <a:defRPr sz="2004">
                <a:solidFill>
                  <a:srgbClr val="888888"/>
                </a:solidFill>
              </a:defRPr>
            </a:lvl2pPr>
            <a:lvl3pPr marL="1371600" lvl="2" indent="-228600" algn="l">
              <a:lnSpc>
                <a:spcPct val="90000"/>
              </a:lnSpc>
              <a:spcBef>
                <a:spcPts val="501"/>
              </a:spcBef>
              <a:spcAft>
                <a:spcPts val="0"/>
              </a:spcAft>
              <a:buClr>
                <a:srgbClr val="888888"/>
              </a:buClr>
              <a:buSzPts val="1805"/>
              <a:buNone/>
              <a:defRPr sz="1804">
                <a:solidFill>
                  <a:srgbClr val="888888"/>
                </a:solidFill>
              </a:defRPr>
            </a:lvl3pPr>
            <a:lvl4pPr marL="1828800" lvl="3" indent="-228600" algn="l">
              <a:lnSpc>
                <a:spcPct val="90000"/>
              </a:lnSpc>
              <a:spcBef>
                <a:spcPts val="501"/>
              </a:spcBef>
              <a:spcAft>
                <a:spcPts val="0"/>
              </a:spcAft>
              <a:buClr>
                <a:srgbClr val="888888"/>
              </a:buClr>
              <a:buSzPts val="1604"/>
              <a:buNone/>
              <a:defRPr sz="1604">
                <a:solidFill>
                  <a:srgbClr val="888888"/>
                </a:solidFill>
              </a:defRPr>
            </a:lvl4pPr>
            <a:lvl5pPr marL="2286000" lvl="4" indent="-228600" algn="l">
              <a:lnSpc>
                <a:spcPct val="90000"/>
              </a:lnSpc>
              <a:spcBef>
                <a:spcPts val="501"/>
              </a:spcBef>
              <a:spcAft>
                <a:spcPts val="0"/>
              </a:spcAft>
              <a:buClr>
                <a:srgbClr val="888888"/>
              </a:buClr>
              <a:buSzPts val="1604"/>
              <a:buNone/>
              <a:defRPr sz="1604">
                <a:solidFill>
                  <a:srgbClr val="888888"/>
                </a:solidFill>
              </a:defRPr>
            </a:lvl5pPr>
            <a:lvl6pPr marL="2743200" lvl="5" indent="-228600" algn="l">
              <a:lnSpc>
                <a:spcPct val="90000"/>
              </a:lnSpc>
              <a:spcBef>
                <a:spcPts val="501"/>
              </a:spcBef>
              <a:spcAft>
                <a:spcPts val="0"/>
              </a:spcAft>
              <a:buClr>
                <a:srgbClr val="888888"/>
              </a:buClr>
              <a:buSzPts val="1604"/>
              <a:buNone/>
              <a:defRPr sz="1604">
                <a:solidFill>
                  <a:srgbClr val="888888"/>
                </a:solidFill>
              </a:defRPr>
            </a:lvl6pPr>
            <a:lvl7pPr marL="3200400" lvl="6" indent="-228600" algn="l">
              <a:lnSpc>
                <a:spcPct val="90000"/>
              </a:lnSpc>
              <a:spcBef>
                <a:spcPts val="501"/>
              </a:spcBef>
              <a:spcAft>
                <a:spcPts val="0"/>
              </a:spcAft>
              <a:buClr>
                <a:srgbClr val="888888"/>
              </a:buClr>
              <a:buSzPts val="1604"/>
              <a:buNone/>
              <a:defRPr sz="1604">
                <a:solidFill>
                  <a:srgbClr val="888888"/>
                </a:solidFill>
              </a:defRPr>
            </a:lvl7pPr>
            <a:lvl8pPr marL="3657600" lvl="7" indent="-228600" algn="l">
              <a:lnSpc>
                <a:spcPct val="90000"/>
              </a:lnSpc>
              <a:spcBef>
                <a:spcPts val="501"/>
              </a:spcBef>
              <a:spcAft>
                <a:spcPts val="0"/>
              </a:spcAft>
              <a:buClr>
                <a:srgbClr val="888888"/>
              </a:buClr>
              <a:buSzPts val="1604"/>
              <a:buNone/>
              <a:defRPr sz="1604">
                <a:solidFill>
                  <a:srgbClr val="888888"/>
                </a:solidFill>
              </a:defRPr>
            </a:lvl8pPr>
            <a:lvl9pPr marL="4114800" lvl="8" indent="-228600" algn="l">
              <a:lnSpc>
                <a:spcPct val="90000"/>
              </a:lnSpc>
              <a:spcBef>
                <a:spcPts val="501"/>
              </a:spcBef>
              <a:spcAft>
                <a:spcPts val="0"/>
              </a:spcAft>
              <a:buClr>
                <a:srgbClr val="888888"/>
              </a:buClr>
              <a:buSzPts val="1604"/>
              <a:buNone/>
              <a:defRPr sz="1604">
                <a:solidFill>
                  <a:srgbClr val="888888"/>
                </a:solidFill>
              </a:defRPr>
            </a:lvl9pPr>
          </a:lstStyle>
          <a:p>
            <a:endParaRPr dirty="0"/>
          </a:p>
        </p:txBody>
      </p:sp>
      <p:sp>
        <p:nvSpPr>
          <p:cNvPr id="30" name="Google Shape;30;p4"/>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31" name="Google Shape;31;p4"/>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32" name="Google Shape;32;p4"/>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ko-KR" smtClean="0"/>
              <a:pPr/>
              <a:t>‹#›</a:t>
            </a:fld>
            <a:endParaRPr lang="ko-KR" altLang="en-US" dirty="0"/>
          </a:p>
        </p:txBody>
      </p:sp>
    </p:spTree>
  </p:cSld>
  <p:clrMapOvr>
    <a:masterClrMapping/>
  </p:clrMapOvr>
  <p:transition spd="med">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콘텐츠 2개"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5"/>
          <p:cNvSpPr txBox="1">
            <a:spLocks noGrp="1"/>
          </p:cNvSpPr>
          <p:nvPr>
            <p:ph type="body" idx="1"/>
          </p:nvPr>
        </p:nvSpPr>
        <p:spPr>
          <a:xfrm>
            <a:off x="680601" y="1830274"/>
            <a:ext cx="4207351" cy="436241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atin typeface="SimSun" panose="02010600030101010101" pitchFamily="2" charset="-122"/>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dirty="0"/>
          </a:p>
        </p:txBody>
      </p:sp>
      <p:sp>
        <p:nvSpPr>
          <p:cNvPr id="36" name="Google Shape;36;p5"/>
          <p:cNvSpPr txBox="1">
            <a:spLocks noGrp="1"/>
          </p:cNvSpPr>
          <p:nvPr>
            <p:ph type="body" idx="2"/>
          </p:nvPr>
        </p:nvSpPr>
        <p:spPr>
          <a:xfrm>
            <a:off x="5011698" y="1830274"/>
            <a:ext cx="4207351" cy="436241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atin typeface="SimSun" panose="02010600030101010101" pitchFamily="2" charset="-122"/>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dirty="0"/>
          </a:p>
        </p:txBody>
      </p:sp>
      <p:sp>
        <p:nvSpPr>
          <p:cNvPr id="37" name="Google Shape;37;p5"/>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38" name="Google Shape;38;p5"/>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39" name="Google Shape;39;p5"/>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ko-KR" smtClean="0"/>
              <a:pPr/>
              <a:t>‹#›</a:t>
            </a:fld>
            <a:endParaRPr lang="ko-KR" altLang="en-US" dirty="0"/>
          </a:p>
        </p:txBody>
      </p:sp>
    </p:spTree>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비교"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81890"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6"/>
          <p:cNvSpPr txBox="1">
            <a:spLocks noGrp="1"/>
          </p:cNvSpPr>
          <p:nvPr>
            <p:ph type="body" idx="1"/>
          </p:nvPr>
        </p:nvSpPr>
        <p:spPr>
          <a:xfrm>
            <a:off x="681892" y="1685444"/>
            <a:ext cx="4188015" cy="82601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3"/>
              </a:spcBef>
              <a:spcAft>
                <a:spcPts val="0"/>
              </a:spcAft>
              <a:buClr>
                <a:schemeClr val="dk1"/>
              </a:buClr>
              <a:buSzPts val="2406"/>
              <a:buNone/>
              <a:defRPr sz="2406" b="1">
                <a:latin typeface="SimSun" panose="02010600030101010101" pitchFamily="2" charset="-122"/>
              </a:defRPr>
            </a:lvl1pPr>
            <a:lvl2pPr marL="914400" lvl="1" indent="-228600" algn="l">
              <a:lnSpc>
                <a:spcPct val="90000"/>
              </a:lnSpc>
              <a:spcBef>
                <a:spcPts val="501"/>
              </a:spcBef>
              <a:spcAft>
                <a:spcPts val="0"/>
              </a:spcAft>
              <a:buClr>
                <a:schemeClr val="dk1"/>
              </a:buClr>
              <a:buSzPts val="2005"/>
              <a:buNone/>
              <a:defRPr sz="2004" b="1"/>
            </a:lvl2pPr>
            <a:lvl3pPr marL="1371600" lvl="2" indent="-228600" algn="l">
              <a:lnSpc>
                <a:spcPct val="90000"/>
              </a:lnSpc>
              <a:spcBef>
                <a:spcPts val="501"/>
              </a:spcBef>
              <a:spcAft>
                <a:spcPts val="0"/>
              </a:spcAft>
              <a:buClr>
                <a:schemeClr val="dk1"/>
              </a:buClr>
              <a:buSzPts val="1805"/>
              <a:buNone/>
              <a:defRPr sz="1804" b="1"/>
            </a:lvl3pPr>
            <a:lvl4pPr marL="1828800" lvl="3" indent="-228600" algn="l">
              <a:lnSpc>
                <a:spcPct val="90000"/>
              </a:lnSpc>
              <a:spcBef>
                <a:spcPts val="501"/>
              </a:spcBef>
              <a:spcAft>
                <a:spcPts val="0"/>
              </a:spcAft>
              <a:buClr>
                <a:schemeClr val="dk1"/>
              </a:buClr>
              <a:buSzPts val="1604"/>
              <a:buNone/>
              <a:defRPr sz="1604" b="1"/>
            </a:lvl4pPr>
            <a:lvl5pPr marL="2286000" lvl="4" indent="-228600" algn="l">
              <a:lnSpc>
                <a:spcPct val="90000"/>
              </a:lnSpc>
              <a:spcBef>
                <a:spcPts val="501"/>
              </a:spcBef>
              <a:spcAft>
                <a:spcPts val="0"/>
              </a:spcAft>
              <a:buClr>
                <a:schemeClr val="dk1"/>
              </a:buClr>
              <a:buSzPts val="1604"/>
              <a:buNone/>
              <a:defRPr sz="1604" b="1"/>
            </a:lvl5pPr>
            <a:lvl6pPr marL="2743200" lvl="5" indent="-228600" algn="l">
              <a:lnSpc>
                <a:spcPct val="90000"/>
              </a:lnSpc>
              <a:spcBef>
                <a:spcPts val="501"/>
              </a:spcBef>
              <a:spcAft>
                <a:spcPts val="0"/>
              </a:spcAft>
              <a:buClr>
                <a:schemeClr val="dk1"/>
              </a:buClr>
              <a:buSzPts val="1604"/>
              <a:buNone/>
              <a:defRPr sz="1604" b="1"/>
            </a:lvl6pPr>
            <a:lvl7pPr marL="3200400" lvl="6" indent="-228600" algn="l">
              <a:lnSpc>
                <a:spcPct val="90000"/>
              </a:lnSpc>
              <a:spcBef>
                <a:spcPts val="501"/>
              </a:spcBef>
              <a:spcAft>
                <a:spcPts val="0"/>
              </a:spcAft>
              <a:buClr>
                <a:schemeClr val="dk1"/>
              </a:buClr>
              <a:buSzPts val="1604"/>
              <a:buNone/>
              <a:defRPr sz="1604" b="1"/>
            </a:lvl7pPr>
            <a:lvl8pPr marL="3657600" lvl="7" indent="-228600" algn="l">
              <a:lnSpc>
                <a:spcPct val="90000"/>
              </a:lnSpc>
              <a:spcBef>
                <a:spcPts val="501"/>
              </a:spcBef>
              <a:spcAft>
                <a:spcPts val="0"/>
              </a:spcAft>
              <a:buClr>
                <a:schemeClr val="dk1"/>
              </a:buClr>
              <a:buSzPts val="1604"/>
              <a:buNone/>
              <a:defRPr sz="1604" b="1"/>
            </a:lvl8pPr>
            <a:lvl9pPr marL="4114800" lvl="8" indent="-228600" algn="l">
              <a:lnSpc>
                <a:spcPct val="90000"/>
              </a:lnSpc>
              <a:spcBef>
                <a:spcPts val="501"/>
              </a:spcBef>
              <a:spcAft>
                <a:spcPts val="0"/>
              </a:spcAft>
              <a:buClr>
                <a:schemeClr val="dk1"/>
              </a:buClr>
              <a:buSzPts val="1604"/>
              <a:buNone/>
              <a:defRPr sz="1604" b="1"/>
            </a:lvl9pPr>
          </a:lstStyle>
          <a:p>
            <a:endParaRPr dirty="0"/>
          </a:p>
        </p:txBody>
      </p:sp>
      <p:sp>
        <p:nvSpPr>
          <p:cNvPr id="43" name="Google Shape;43;p6"/>
          <p:cNvSpPr txBox="1">
            <a:spLocks noGrp="1"/>
          </p:cNvSpPr>
          <p:nvPr>
            <p:ph type="body" idx="2"/>
          </p:nvPr>
        </p:nvSpPr>
        <p:spPr>
          <a:xfrm>
            <a:off x="681892" y="2511454"/>
            <a:ext cx="4188015" cy="369397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atin typeface="SimSun" panose="02010600030101010101" pitchFamily="2" charset="-122"/>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dirty="0"/>
          </a:p>
        </p:txBody>
      </p:sp>
      <p:sp>
        <p:nvSpPr>
          <p:cNvPr id="44" name="Google Shape;44;p6"/>
          <p:cNvSpPr txBox="1">
            <a:spLocks noGrp="1"/>
          </p:cNvSpPr>
          <p:nvPr>
            <p:ph type="body" idx="3"/>
          </p:nvPr>
        </p:nvSpPr>
        <p:spPr>
          <a:xfrm>
            <a:off x="5011698" y="1685444"/>
            <a:ext cx="4208641" cy="82601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3"/>
              </a:spcBef>
              <a:spcAft>
                <a:spcPts val="0"/>
              </a:spcAft>
              <a:buClr>
                <a:schemeClr val="dk1"/>
              </a:buClr>
              <a:buSzPts val="2406"/>
              <a:buNone/>
              <a:defRPr sz="2406" b="1">
                <a:latin typeface="SimSun" panose="02010600030101010101" pitchFamily="2" charset="-122"/>
              </a:defRPr>
            </a:lvl1pPr>
            <a:lvl2pPr marL="914400" lvl="1" indent="-228600" algn="l">
              <a:lnSpc>
                <a:spcPct val="90000"/>
              </a:lnSpc>
              <a:spcBef>
                <a:spcPts val="501"/>
              </a:spcBef>
              <a:spcAft>
                <a:spcPts val="0"/>
              </a:spcAft>
              <a:buClr>
                <a:schemeClr val="dk1"/>
              </a:buClr>
              <a:buSzPts val="2005"/>
              <a:buNone/>
              <a:defRPr sz="2004" b="1"/>
            </a:lvl2pPr>
            <a:lvl3pPr marL="1371600" lvl="2" indent="-228600" algn="l">
              <a:lnSpc>
                <a:spcPct val="90000"/>
              </a:lnSpc>
              <a:spcBef>
                <a:spcPts val="501"/>
              </a:spcBef>
              <a:spcAft>
                <a:spcPts val="0"/>
              </a:spcAft>
              <a:buClr>
                <a:schemeClr val="dk1"/>
              </a:buClr>
              <a:buSzPts val="1805"/>
              <a:buNone/>
              <a:defRPr sz="1804" b="1"/>
            </a:lvl3pPr>
            <a:lvl4pPr marL="1828800" lvl="3" indent="-228600" algn="l">
              <a:lnSpc>
                <a:spcPct val="90000"/>
              </a:lnSpc>
              <a:spcBef>
                <a:spcPts val="501"/>
              </a:spcBef>
              <a:spcAft>
                <a:spcPts val="0"/>
              </a:spcAft>
              <a:buClr>
                <a:schemeClr val="dk1"/>
              </a:buClr>
              <a:buSzPts val="1604"/>
              <a:buNone/>
              <a:defRPr sz="1604" b="1"/>
            </a:lvl4pPr>
            <a:lvl5pPr marL="2286000" lvl="4" indent="-228600" algn="l">
              <a:lnSpc>
                <a:spcPct val="90000"/>
              </a:lnSpc>
              <a:spcBef>
                <a:spcPts val="501"/>
              </a:spcBef>
              <a:spcAft>
                <a:spcPts val="0"/>
              </a:spcAft>
              <a:buClr>
                <a:schemeClr val="dk1"/>
              </a:buClr>
              <a:buSzPts val="1604"/>
              <a:buNone/>
              <a:defRPr sz="1604" b="1"/>
            </a:lvl5pPr>
            <a:lvl6pPr marL="2743200" lvl="5" indent="-228600" algn="l">
              <a:lnSpc>
                <a:spcPct val="90000"/>
              </a:lnSpc>
              <a:spcBef>
                <a:spcPts val="501"/>
              </a:spcBef>
              <a:spcAft>
                <a:spcPts val="0"/>
              </a:spcAft>
              <a:buClr>
                <a:schemeClr val="dk1"/>
              </a:buClr>
              <a:buSzPts val="1604"/>
              <a:buNone/>
              <a:defRPr sz="1604" b="1"/>
            </a:lvl6pPr>
            <a:lvl7pPr marL="3200400" lvl="6" indent="-228600" algn="l">
              <a:lnSpc>
                <a:spcPct val="90000"/>
              </a:lnSpc>
              <a:spcBef>
                <a:spcPts val="501"/>
              </a:spcBef>
              <a:spcAft>
                <a:spcPts val="0"/>
              </a:spcAft>
              <a:buClr>
                <a:schemeClr val="dk1"/>
              </a:buClr>
              <a:buSzPts val="1604"/>
              <a:buNone/>
              <a:defRPr sz="1604" b="1"/>
            </a:lvl7pPr>
            <a:lvl8pPr marL="3657600" lvl="7" indent="-228600" algn="l">
              <a:lnSpc>
                <a:spcPct val="90000"/>
              </a:lnSpc>
              <a:spcBef>
                <a:spcPts val="501"/>
              </a:spcBef>
              <a:spcAft>
                <a:spcPts val="0"/>
              </a:spcAft>
              <a:buClr>
                <a:schemeClr val="dk1"/>
              </a:buClr>
              <a:buSzPts val="1604"/>
              <a:buNone/>
              <a:defRPr sz="1604" b="1"/>
            </a:lvl8pPr>
            <a:lvl9pPr marL="4114800" lvl="8" indent="-228600" algn="l">
              <a:lnSpc>
                <a:spcPct val="90000"/>
              </a:lnSpc>
              <a:spcBef>
                <a:spcPts val="501"/>
              </a:spcBef>
              <a:spcAft>
                <a:spcPts val="0"/>
              </a:spcAft>
              <a:buClr>
                <a:schemeClr val="dk1"/>
              </a:buClr>
              <a:buSzPts val="1604"/>
              <a:buNone/>
              <a:defRPr sz="1604" b="1"/>
            </a:lvl9pPr>
          </a:lstStyle>
          <a:p>
            <a:endParaRPr dirty="0"/>
          </a:p>
        </p:txBody>
      </p:sp>
      <p:sp>
        <p:nvSpPr>
          <p:cNvPr id="45" name="Google Shape;45;p6"/>
          <p:cNvSpPr txBox="1">
            <a:spLocks noGrp="1"/>
          </p:cNvSpPr>
          <p:nvPr>
            <p:ph type="body" idx="4"/>
          </p:nvPr>
        </p:nvSpPr>
        <p:spPr>
          <a:xfrm>
            <a:off x="5011698" y="2511454"/>
            <a:ext cx="4208641" cy="369397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atin typeface="SimSun" panose="02010600030101010101" pitchFamily="2" charset="-122"/>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dirty="0"/>
          </a:p>
        </p:txBody>
      </p:sp>
      <p:sp>
        <p:nvSpPr>
          <p:cNvPr id="46" name="Google Shape;46;p6"/>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47" name="Google Shape;47;p6"/>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48" name="Google Shape;48;p6"/>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ko-KR" smtClean="0"/>
              <a:pPr/>
              <a:t>‹#›</a:t>
            </a:fld>
            <a:endParaRPr lang="ko-KR" altLang="en-US" dirty="0"/>
          </a:p>
        </p:txBody>
      </p:sp>
    </p:spTree>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제목만"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7"/>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52" name="Google Shape;52;p7"/>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53" name="Google Shape;53;p7"/>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ko-KR" smtClean="0"/>
              <a:pPr/>
              <a:t>‹#›</a:t>
            </a:fld>
            <a:endParaRPr lang="ko-KR" altLang="en-US" dirty="0"/>
          </a:p>
        </p:txBody>
      </p:sp>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빈 화면"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56" name="Google Shape;56;p8"/>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57" name="Google Shape;57;p8"/>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ko-KR" smtClean="0"/>
              <a:pPr/>
              <a:t>‹#›</a:t>
            </a:fld>
            <a:endParaRPr lang="ko-KR" altLang="en-US" dirty="0"/>
          </a:p>
        </p:txBody>
      </p:sp>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캡션 있는 콘텐츠"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81890" y="458364"/>
            <a:ext cx="3192895" cy="16042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8"/>
              <a:buFont typeface="Calibri"/>
              <a:buNone/>
              <a:defRPr sz="3208">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9"/>
          <p:cNvSpPr txBox="1">
            <a:spLocks noGrp="1"/>
          </p:cNvSpPr>
          <p:nvPr>
            <p:ph type="body" idx="1"/>
          </p:nvPr>
        </p:nvSpPr>
        <p:spPr>
          <a:xfrm>
            <a:off x="4208641" y="989941"/>
            <a:ext cx="5011698" cy="4886035"/>
          </a:xfrm>
          <a:prstGeom prst="rect">
            <a:avLst/>
          </a:prstGeom>
          <a:noFill/>
          <a:ln>
            <a:noFill/>
          </a:ln>
        </p:spPr>
        <p:txBody>
          <a:bodyPr spcFirstLastPara="1" wrap="square" lIns="91425" tIns="45700" rIns="91425" bIns="45700" anchor="t" anchorCtr="0">
            <a:noAutofit/>
          </a:bodyPr>
          <a:lstStyle>
            <a:lvl1pPr marL="457200" lvl="0" indent="-432308" algn="l">
              <a:lnSpc>
                <a:spcPct val="90000"/>
              </a:lnSpc>
              <a:spcBef>
                <a:spcPts val="1003"/>
              </a:spcBef>
              <a:spcAft>
                <a:spcPts val="0"/>
              </a:spcAft>
              <a:buClr>
                <a:schemeClr val="dk1"/>
              </a:buClr>
              <a:buSzPts val="3208"/>
              <a:buChar char="•"/>
              <a:defRPr sz="3208">
                <a:latin typeface="SimSun" panose="02010600030101010101" pitchFamily="2" charset="-122"/>
              </a:defRPr>
            </a:lvl1pPr>
            <a:lvl2pPr marL="914400" lvl="1" indent="-406844" algn="l">
              <a:lnSpc>
                <a:spcPct val="90000"/>
              </a:lnSpc>
              <a:spcBef>
                <a:spcPts val="501"/>
              </a:spcBef>
              <a:spcAft>
                <a:spcPts val="0"/>
              </a:spcAft>
              <a:buClr>
                <a:schemeClr val="dk1"/>
              </a:buClr>
              <a:buSzPts val="2807"/>
              <a:buChar char="•"/>
              <a:defRPr sz="2807"/>
            </a:lvl2pPr>
            <a:lvl3pPr marL="1371600" lvl="2" indent="-381381" algn="l">
              <a:lnSpc>
                <a:spcPct val="90000"/>
              </a:lnSpc>
              <a:spcBef>
                <a:spcPts val="501"/>
              </a:spcBef>
              <a:spcAft>
                <a:spcPts val="0"/>
              </a:spcAft>
              <a:buClr>
                <a:schemeClr val="dk1"/>
              </a:buClr>
              <a:buSzPts val="2406"/>
              <a:buChar char="•"/>
              <a:defRPr sz="2406"/>
            </a:lvl3pPr>
            <a:lvl4pPr marL="1828800" lvl="3" indent="-355917" algn="l">
              <a:lnSpc>
                <a:spcPct val="90000"/>
              </a:lnSpc>
              <a:spcBef>
                <a:spcPts val="501"/>
              </a:spcBef>
              <a:spcAft>
                <a:spcPts val="0"/>
              </a:spcAft>
              <a:buClr>
                <a:schemeClr val="dk1"/>
              </a:buClr>
              <a:buSzPts val="2005"/>
              <a:buChar char="•"/>
              <a:defRPr sz="2004"/>
            </a:lvl4pPr>
            <a:lvl5pPr marL="2286000" lvl="4" indent="-355917" algn="l">
              <a:lnSpc>
                <a:spcPct val="90000"/>
              </a:lnSpc>
              <a:spcBef>
                <a:spcPts val="501"/>
              </a:spcBef>
              <a:spcAft>
                <a:spcPts val="0"/>
              </a:spcAft>
              <a:buClr>
                <a:schemeClr val="dk1"/>
              </a:buClr>
              <a:buSzPts val="2005"/>
              <a:buChar char="•"/>
              <a:defRPr sz="2004"/>
            </a:lvl5pPr>
            <a:lvl6pPr marL="2743200" lvl="5" indent="-355917" algn="l">
              <a:lnSpc>
                <a:spcPct val="90000"/>
              </a:lnSpc>
              <a:spcBef>
                <a:spcPts val="501"/>
              </a:spcBef>
              <a:spcAft>
                <a:spcPts val="0"/>
              </a:spcAft>
              <a:buClr>
                <a:schemeClr val="dk1"/>
              </a:buClr>
              <a:buSzPts val="2005"/>
              <a:buChar char="•"/>
              <a:defRPr sz="2004"/>
            </a:lvl6pPr>
            <a:lvl7pPr marL="3200400" lvl="6" indent="-355917" algn="l">
              <a:lnSpc>
                <a:spcPct val="90000"/>
              </a:lnSpc>
              <a:spcBef>
                <a:spcPts val="501"/>
              </a:spcBef>
              <a:spcAft>
                <a:spcPts val="0"/>
              </a:spcAft>
              <a:buClr>
                <a:schemeClr val="dk1"/>
              </a:buClr>
              <a:buSzPts val="2005"/>
              <a:buChar char="•"/>
              <a:defRPr sz="2004"/>
            </a:lvl7pPr>
            <a:lvl8pPr marL="3657600" lvl="7" indent="-355917" algn="l">
              <a:lnSpc>
                <a:spcPct val="90000"/>
              </a:lnSpc>
              <a:spcBef>
                <a:spcPts val="501"/>
              </a:spcBef>
              <a:spcAft>
                <a:spcPts val="0"/>
              </a:spcAft>
              <a:buClr>
                <a:schemeClr val="dk1"/>
              </a:buClr>
              <a:buSzPts val="2005"/>
              <a:buChar char="•"/>
              <a:defRPr sz="2004"/>
            </a:lvl8pPr>
            <a:lvl9pPr marL="4114800" lvl="8" indent="-355917" algn="l">
              <a:lnSpc>
                <a:spcPct val="90000"/>
              </a:lnSpc>
              <a:spcBef>
                <a:spcPts val="501"/>
              </a:spcBef>
              <a:spcAft>
                <a:spcPts val="0"/>
              </a:spcAft>
              <a:buClr>
                <a:schemeClr val="dk1"/>
              </a:buClr>
              <a:buSzPts val="2005"/>
              <a:buChar char="•"/>
              <a:defRPr sz="2004"/>
            </a:lvl9pPr>
          </a:lstStyle>
          <a:p>
            <a:endParaRPr dirty="0"/>
          </a:p>
        </p:txBody>
      </p:sp>
      <p:sp>
        <p:nvSpPr>
          <p:cNvPr id="61" name="Google Shape;61;p9"/>
          <p:cNvSpPr txBox="1">
            <a:spLocks noGrp="1"/>
          </p:cNvSpPr>
          <p:nvPr>
            <p:ph type="body" idx="2"/>
          </p:nvPr>
        </p:nvSpPr>
        <p:spPr>
          <a:xfrm>
            <a:off x="681890" y="2062639"/>
            <a:ext cx="3192895" cy="38212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3"/>
              </a:spcBef>
              <a:spcAft>
                <a:spcPts val="0"/>
              </a:spcAft>
              <a:buClr>
                <a:schemeClr val="dk1"/>
              </a:buClr>
              <a:buSzPts val="1604"/>
              <a:buNone/>
              <a:defRPr sz="1604">
                <a:latin typeface="SimSun" panose="02010600030101010101" pitchFamily="2" charset="-122"/>
              </a:defRPr>
            </a:lvl1pPr>
            <a:lvl2pPr marL="914400" lvl="1" indent="-228600" algn="l">
              <a:lnSpc>
                <a:spcPct val="90000"/>
              </a:lnSpc>
              <a:spcBef>
                <a:spcPts val="501"/>
              </a:spcBef>
              <a:spcAft>
                <a:spcPts val="0"/>
              </a:spcAft>
              <a:buClr>
                <a:schemeClr val="dk1"/>
              </a:buClr>
              <a:buSzPts val="1404"/>
              <a:buNone/>
              <a:defRPr sz="1404"/>
            </a:lvl2pPr>
            <a:lvl3pPr marL="1371600" lvl="2" indent="-228600" algn="l">
              <a:lnSpc>
                <a:spcPct val="90000"/>
              </a:lnSpc>
              <a:spcBef>
                <a:spcPts val="501"/>
              </a:spcBef>
              <a:spcAft>
                <a:spcPts val="0"/>
              </a:spcAft>
              <a:buClr>
                <a:schemeClr val="dk1"/>
              </a:buClr>
              <a:buSzPts val="1203"/>
              <a:buNone/>
              <a:defRPr sz="1203"/>
            </a:lvl3pPr>
            <a:lvl4pPr marL="1828800" lvl="3" indent="-228600" algn="l">
              <a:lnSpc>
                <a:spcPct val="90000"/>
              </a:lnSpc>
              <a:spcBef>
                <a:spcPts val="501"/>
              </a:spcBef>
              <a:spcAft>
                <a:spcPts val="0"/>
              </a:spcAft>
              <a:buClr>
                <a:schemeClr val="dk1"/>
              </a:buClr>
              <a:buSzPts val="1003"/>
              <a:buNone/>
              <a:defRPr sz="1003"/>
            </a:lvl4pPr>
            <a:lvl5pPr marL="2286000" lvl="4" indent="-228600" algn="l">
              <a:lnSpc>
                <a:spcPct val="90000"/>
              </a:lnSpc>
              <a:spcBef>
                <a:spcPts val="501"/>
              </a:spcBef>
              <a:spcAft>
                <a:spcPts val="0"/>
              </a:spcAft>
              <a:buClr>
                <a:schemeClr val="dk1"/>
              </a:buClr>
              <a:buSzPts val="1003"/>
              <a:buNone/>
              <a:defRPr sz="1003"/>
            </a:lvl5pPr>
            <a:lvl6pPr marL="2743200" lvl="5" indent="-228600" algn="l">
              <a:lnSpc>
                <a:spcPct val="90000"/>
              </a:lnSpc>
              <a:spcBef>
                <a:spcPts val="501"/>
              </a:spcBef>
              <a:spcAft>
                <a:spcPts val="0"/>
              </a:spcAft>
              <a:buClr>
                <a:schemeClr val="dk1"/>
              </a:buClr>
              <a:buSzPts val="1003"/>
              <a:buNone/>
              <a:defRPr sz="1003"/>
            </a:lvl6pPr>
            <a:lvl7pPr marL="3200400" lvl="6" indent="-228600" algn="l">
              <a:lnSpc>
                <a:spcPct val="90000"/>
              </a:lnSpc>
              <a:spcBef>
                <a:spcPts val="501"/>
              </a:spcBef>
              <a:spcAft>
                <a:spcPts val="0"/>
              </a:spcAft>
              <a:buClr>
                <a:schemeClr val="dk1"/>
              </a:buClr>
              <a:buSzPts val="1003"/>
              <a:buNone/>
              <a:defRPr sz="1003"/>
            </a:lvl7pPr>
            <a:lvl8pPr marL="3657600" lvl="7" indent="-228600" algn="l">
              <a:lnSpc>
                <a:spcPct val="90000"/>
              </a:lnSpc>
              <a:spcBef>
                <a:spcPts val="501"/>
              </a:spcBef>
              <a:spcAft>
                <a:spcPts val="0"/>
              </a:spcAft>
              <a:buClr>
                <a:schemeClr val="dk1"/>
              </a:buClr>
              <a:buSzPts val="1003"/>
              <a:buNone/>
              <a:defRPr sz="1003"/>
            </a:lvl8pPr>
            <a:lvl9pPr marL="4114800" lvl="8" indent="-228600" algn="l">
              <a:lnSpc>
                <a:spcPct val="90000"/>
              </a:lnSpc>
              <a:spcBef>
                <a:spcPts val="501"/>
              </a:spcBef>
              <a:spcAft>
                <a:spcPts val="0"/>
              </a:spcAft>
              <a:buClr>
                <a:schemeClr val="dk1"/>
              </a:buClr>
              <a:buSzPts val="1003"/>
              <a:buNone/>
              <a:defRPr sz="1003"/>
            </a:lvl9pPr>
          </a:lstStyle>
          <a:p>
            <a:endParaRPr dirty="0"/>
          </a:p>
        </p:txBody>
      </p:sp>
      <p:sp>
        <p:nvSpPr>
          <p:cNvPr id="62" name="Google Shape;62;p9"/>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63" name="Google Shape;63;p9"/>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64" name="Google Shape;64;p9"/>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ko-KR" smtClean="0"/>
              <a:pPr/>
              <a:t>‹#›</a:t>
            </a:fld>
            <a:endParaRPr lang="ko-KR" altLang="en-US" dirty="0"/>
          </a:p>
        </p:txBody>
      </p:sp>
    </p:spTree>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캡션 있는 그림"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81890" y="458364"/>
            <a:ext cx="3192895" cy="16042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8"/>
              <a:buFont typeface="Calibri"/>
              <a:buNone/>
              <a:defRPr sz="3208">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0"/>
          <p:cNvSpPr>
            <a:spLocks noGrp="1"/>
          </p:cNvSpPr>
          <p:nvPr>
            <p:ph type="pic" idx="2"/>
          </p:nvPr>
        </p:nvSpPr>
        <p:spPr>
          <a:xfrm>
            <a:off x="4208641" y="989941"/>
            <a:ext cx="5011698" cy="488603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3"/>
              </a:spcBef>
              <a:spcAft>
                <a:spcPts val="0"/>
              </a:spcAft>
              <a:buClr>
                <a:schemeClr val="dk1"/>
              </a:buClr>
              <a:buSzPts val="3208"/>
              <a:buFont typeface="Arial"/>
              <a:buNone/>
              <a:defRPr sz="3208" b="0" i="0" u="none" strike="noStrike" cap="none">
                <a:solidFill>
                  <a:schemeClr val="dk1"/>
                </a:solidFill>
                <a:latin typeface="SimSun" panose="02010600030101010101" pitchFamily="2" charset="-122"/>
                <a:ea typeface="SimSun" panose="02010600030101010101" pitchFamily="2" charset="-122"/>
                <a:cs typeface="Calibri"/>
                <a:sym typeface="Calibri"/>
              </a:defRPr>
            </a:lvl1pPr>
            <a:lvl2pPr marR="0" lvl="1" algn="l" rtl="0">
              <a:lnSpc>
                <a:spcPct val="90000"/>
              </a:lnSpc>
              <a:spcBef>
                <a:spcPts val="501"/>
              </a:spcBef>
              <a:spcAft>
                <a:spcPts val="0"/>
              </a:spcAft>
              <a:buClr>
                <a:schemeClr val="dk1"/>
              </a:buClr>
              <a:buSzPts val="2807"/>
              <a:buFont typeface="Arial"/>
              <a:buNone/>
              <a:defRPr sz="2807" b="0" i="0" u="none" strike="noStrike" cap="none">
                <a:solidFill>
                  <a:schemeClr val="dk1"/>
                </a:solidFill>
                <a:latin typeface="Calibri"/>
                <a:ea typeface="Calibri"/>
                <a:cs typeface="Calibri"/>
                <a:sym typeface="Calibri"/>
              </a:defRPr>
            </a:lvl2pPr>
            <a:lvl3pPr marR="0" lvl="2" algn="l" rtl="0">
              <a:lnSpc>
                <a:spcPct val="90000"/>
              </a:lnSpc>
              <a:spcBef>
                <a:spcPts val="501"/>
              </a:spcBef>
              <a:spcAft>
                <a:spcPts val="0"/>
              </a:spcAft>
              <a:buClr>
                <a:schemeClr val="dk1"/>
              </a:buClr>
              <a:buSzPts val="2406"/>
              <a:buFont typeface="Arial"/>
              <a:buNone/>
              <a:defRPr sz="2406" b="0" i="0" u="none" strike="noStrike" cap="none">
                <a:solidFill>
                  <a:schemeClr val="dk1"/>
                </a:solidFill>
                <a:latin typeface="Calibri"/>
                <a:ea typeface="Calibri"/>
                <a:cs typeface="Calibri"/>
                <a:sym typeface="Calibri"/>
              </a:defRPr>
            </a:lvl3pPr>
            <a:lvl4pPr marR="0" lvl="3"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4pPr>
            <a:lvl5pPr marR="0" lvl="4"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5pPr>
            <a:lvl6pPr marR="0" lvl="5"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6pPr>
            <a:lvl7pPr marR="0" lvl="6"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7pPr>
            <a:lvl8pPr marR="0" lvl="7"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8pPr>
            <a:lvl9pPr marR="0" lvl="8"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9pPr>
          </a:lstStyle>
          <a:p>
            <a:endParaRPr dirty="0"/>
          </a:p>
        </p:txBody>
      </p:sp>
      <p:sp>
        <p:nvSpPr>
          <p:cNvPr id="68" name="Google Shape;68;p10"/>
          <p:cNvSpPr txBox="1">
            <a:spLocks noGrp="1"/>
          </p:cNvSpPr>
          <p:nvPr>
            <p:ph type="body" idx="1"/>
          </p:nvPr>
        </p:nvSpPr>
        <p:spPr>
          <a:xfrm>
            <a:off x="681890" y="2062639"/>
            <a:ext cx="3192895" cy="38212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3"/>
              </a:spcBef>
              <a:spcAft>
                <a:spcPts val="0"/>
              </a:spcAft>
              <a:buClr>
                <a:schemeClr val="dk1"/>
              </a:buClr>
              <a:buSzPts val="1604"/>
              <a:buNone/>
              <a:defRPr sz="1604">
                <a:latin typeface="SimSun" panose="02010600030101010101" pitchFamily="2" charset="-122"/>
              </a:defRPr>
            </a:lvl1pPr>
            <a:lvl2pPr marL="914400" lvl="1" indent="-228600" algn="l">
              <a:lnSpc>
                <a:spcPct val="90000"/>
              </a:lnSpc>
              <a:spcBef>
                <a:spcPts val="501"/>
              </a:spcBef>
              <a:spcAft>
                <a:spcPts val="0"/>
              </a:spcAft>
              <a:buClr>
                <a:schemeClr val="dk1"/>
              </a:buClr>
              <a:buSzPts val="1404"/>
              <a:buNone/>
              <a:defRPr sz="1404"/>
            </a:lvl2pPr>
            <a:lvl3pPr marL="1371600" lvl="2" indent="-228600" algn="l">
              <a:lnSpc>
                <a:spcPct val="90000"/>
              </a:lnSpc>
              <a:spcBef>
                <a:spcPts val="501"/>
              </a:spcBef>
              <a:spcAft>
                <a:spcPts val="0"/>
              </a:spcAft>
              <a:buClr>
                <a:schemeClr val="dk1"/>
              </a:buClr>
              <a:buSzPts val="1203"/>
              <a:buNone/>
              <a:defRPr sz="1203"/>
            </a:lvl3pPr>
            <a:lvl4pPr marL="1828800" lvl="3" indent="-228600" algn="l">
              <a:lnSpc>
                <a:spcPct val="90000"/>
              </a:lnSpc>
              <a:spcBef>
                <a:spcPts val="501"/>
              </a:spcBef>
              <a:spcAft>
                <a:spcPts val="0"/>
              </a:spcAft>
              <a:buClr>
                <a:schemeClr val="dk1"/>
              </a:buClr>
              <a:buSzPts val="1003"/>
              <a:buNone/>
              <a:defRPr sz="1003"/>
            </a:lvl4pPr>
            <a:lvl5pPr marL="2286000" lvl="4" indent="-228600" algn="l">
              <a:lnSpc>
                <a:spcPct val="90000"/>
              </a:lnSpc>
              <a:spcBef>
                <a:spcPts val="501"/>
              </a:spcBef>
              <a:spcAft>
                <a:spcPts val="0"/>
              </a:spcAft>
              <a:buClr>
                <a:schemeClr val="dk1"/>
              </a:buClr>
              <a:buSzPts val="1003"/>
              <a:buNone/>
              <a:defRPr sz="1003"/>
            </a:lvl5pPr>
            <a:lvl6pPr marL="2743200" lvl="5" indent="-228600" algn="l">
              <a:lnSpc>
                <a:spcPct val="90000"/>
              </a:lnSpc>
              <a:spcBef>
                <a:spcPts val="501"/>
              </a:spcBef>
              <a:spcAft>
                <a:spcPts val="0"/>
              </a:spcAft>
              <a:buClr>
                <a:schemeClr val="dk1"/>
              </a:buClr>
              <a:buSzPts val="1003"/>
              <a:buNone/>
              <a:defRPr sz="1003"/>
            </a:lvl6pPr>
            <a:lvl7pPr marL="3200400" lvl="6" indent="-228600" algn="l">
              <a:lnSpc>
                <a:spcPct val="90000"/>
              </a:lnSpc>
              <a:spcBef>
                <a:spcPts val="501"/>
              </a:spcBef>
              <a:spcAft>
                <a:spcPts val="0"/>
              </a:spcAft>
              <a:buClr>
                <a:schemeClr val="dk1"/>
              </a:buClr>
              <a:buSzPts val="1003"/>
              <a:buNone/>
              <a:defRPr sz="1003"/>
            </a:lvl7pPr>
            <a:lvl8pPr marL="3657600" lvl="7" indent="-228600" algn="l">
              <a:lnSpc>
                <a:spcPct val="90000"/>
              </a:lnSpc>
              <a:spcBef>
                <a:spcPts val="501"/>
              </a:spcBef>
              <a:spcAft>
                <a:spcPts val="0"/>
              </a:spcAft>
              <a:buClr>
                <a:schemeClr val="dk1"/>
              </a:buClr>
              <a:buSzPts val="1003"/>
              <a:buNone/>
              <a:defRPr sz="1003"/>
            </a:lvl8pPr>
            <a:lvl9pPr marL="4114800" lvl="8" indent="-228600" algn="l">
              <a:lnSpc>
                <a:spcPct val="90000"/>
              </a:lnSpc>
              <a:spcBef>
                <a:spcPts val="501"/>
              </a:spcBef>
              <a:spcAft>
                <a:spcPts val="0"/>
              </a:spcAft>
              <a:buClr>
                <a:schemeClr val="dk1"/>
              </a:buClr>
              <a:buSzPts val="1003"/>
              <a:buNone/>
              <a:defRPr sz="1003"/>
            </a:lvl9pPr>
          </a:lstStyle>
          <a:p>
            <a:endParaRPr dirty="0"/>
          </a:p>
        </p:txBody>
      </p:sp>
      <p:sp>
        <p:nvSpPr>
          <p:cNvPr id="69" name="Google Shape;69;p10"/>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70" name="Google Shape;70;p10"/>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71" name="Google Shape;71;p10"/>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ko-KR" smtClean="0"/>
              <a:pPr/>
              <a:t>‹#›</a:t>
            </a:fld>
            <a:endParaRPr lang="ko-KR" altLang="en-US" dirty="0"/>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11"/>
              <a:buFont typeface="Calibri"/>
              <a:buNone/>
              <a:defRPr sz="4411"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680601" y="1830274"/>
            <a:ext cx="8538448" cy="4362418"/>
          </a:xfrm>
          <a:prstGeom prst="rect">
            <a:avLst/>
          </a:prstGeom>
          <a:noFill/>
          <a:ln>
            <a:noFill/>
          </a:ln>
        </p:spPr>
        <p:txBody>
          <a:bodyPr spcFirstLastPara="1" wrap="square" lIns="91425" tIns="45700" rIns="91425" bIns="45700" anchor="t" anchorCtr="0">
            <a:noAutofit/>
          </a:bodyPr>
          <a:lstStyle>
            <a:lvl1pPr marL="457200" marR="0" lvl="0" indent="-406844" algn="l" rtl="0">
              <a:lnSpc>
                <a:spcPct val="90000"/>
              </a:lnSpc>
              <a:spcBef>
                <a:spcPts val="1003"/>
              </a:spcBef>
              <a:spcAft>
                <a:spcPts val="0"/>
              </a:spcAft>
              <a:buClr>
                <a:schemeClr val="dk1"/>
              </a:buClr>
              <a:buSzPts val="2807"/>
              <a:buFont typeface="Arial"/>
              <a:buChar char="•"/>
              <a:defRPr sz="2807" b="0" i="0" u="none" strike="noStrike" cap="none">
                <a:solidFill>
                  <a:schemeClr val="dk1"/>
                </a:solidFill>
                <a:latin typeface="Calibri"/>
                <a:ea typeface="Calibri"/>
                <a:cs typeface="Calibri"/>
                <a:sym typeface="Calibri"/>
              </a:defRPr>
            </a:lvl1pPr>
            <a:lvl2pPr marL="914400" marR="0" lvl="1" indent="-381381" algn="l" rtl="0">
              <a:lnSpc>
                <a:spcPct val="90000"/>
              </a:lnSpc>
              <a:spcBef>
                <a:spcPts val="501"/>
              </a:spcBef>
              <a:spcAft>
                <a:spcPts val="0"/>
              </a:spcAft>
              <a:buClr>
                <a:schemeClr val="dk1"/>
              </a:buClr>
              <a:buSzPts val="2406"/>
              <a:buFont typeface="Arial"/>
              <a:buChar char="•"/>
              <a:defRPr sz="2406" b="0" i="0" u="none" strike="noStrike" cap="none">
                <a:solidFill>
                  <a:schemeClr val="dk1"/>
                </a:solidFill>
                <a:latin typeface="Calibri"/>
                <a:ea typeface="Calibri"/>
                <a:cs typeface="Calibri"/>
                <a:sym typeface="Calibri"/>
              </a:defRPr>
            </a:lvl2pPr>
            <a:lvl3pPr marL="1371600" marR="0" lvl="2" indent="-355917" algn="l" rtl="0">
              <a:lnSpc>
                <a:spcPct val="90000"/>
              </a:lnSpc>
              <a:spcBef>
                <a:spcPts val="501"/>
              </a:spcBef>
              <a:spcAft>
                <a:spcPts val="0"/>
              </a:spcAft>
              <a:buClr>
                <a:schemeClr val="dk1"/>
              </a:buClr>
              <a:buSzPts val="2005"/>
              <a:buFont typeface="Arial"/>
              <a:buChar char="•"/>
              <a:defRPr sz="2004" b="0" i="0" u="none" strike="noStrike" cap="none">
                <a:solidFill>
                  <a:schemeClr val="dk1"/>
                </a:solidFill>
                <a:latin typeface="Calibri"/>
                <a:ea typeface="Calibri"/>
                <a:cs typeface="Calibri"/>
                <a:sym typeface="Calibri"/>
              </a:defRPr>
            </a:lvl3pPr>
            <a:lvl4pPr marL="1828800" marR="0" lvl="3"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4pPr>
            <a:lvl5pPr marL="2286000" marR="0" lvl="4"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5pPr>
            <a:lvl6pPr marL="2743200" marR="0" lvl="5"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6pPr>
            <a:lvl7pPr marL="3200400" marR="0" lvl="6"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7pPr>
            <a:lvl8pPr marL="3657600" marR="0" lvl="7"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8pPr>
            <a:lvl9pPr marL="4114800" marR="0" lvl="8"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9pPr>
          </a:lstStyle>
          <a:p>
            <a:endParaRPr dirty="0"/>
          </a:p>
        </p:txBody>
      </p:sp>
      <p:sp>
        <p:nvSpPr>
          <p:cNvPr id="12" name="Google Shape;12;p1"/>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3" b="0" i="0" u="none" strike="noStrike" cap="none">
                <a:solidFill>
                  <a:srgbClr val="888888"/>
                </a:solidFill>
                <a:latin typeface="SimSun" panose="02010600030101010101" pitchFamily="2" charset="-122"/>
                <a:ea typeface="SimSun" panose="02010600030101010101" pitchFamily="2" charset="-122"/>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ko-KR" altLang="en-US" dirty="0"/>
          </a:p>
        </p:txBody>
      </p:sp>
      <p:sp>
        <p:nvSpPr>
          <p:cNvPr id="13" name="Google Shape;13;p1"/>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3" b="0" i="0" u="none" strike="noStrike" cap="none">
                <a:solidFill>
                  <a:srgbClr val="888888"/>
                </a:solidFill>
                <a:latin typeface="SimSun" panose="02010600030101010101" pitchFamily="2" charset="-122"/>
                <a:ea typeface="SimSun" panose="02010600030101010101" pitchFamily="2" charset="-122"/>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ko-KR" altLang="en-US" dirty="0"/>
          </a:p>
        </p:txBody>
      </p:sp>
      <p:sp>
        <p:nvSpPr>
          <p:cNvPr id="14" name="Google Shape;14;p1"/>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3" b="0" i="0" u="none" strike="noStrike" cap="none">
                <a:solidFill>
                  <a:srgbClr val="888888"/>
                </a:solidFill>
                <a:latin typeface="SimSun" panose="02010600030101010101" pitchFamily="2" charset="-122"/>
                <a:ea typeface="SimSun" panose="02010600030101010101" pitchFamily="2" charset="-122"/>
                <a:cs typeface="Calibri"/>
                <a:sym typeface="Calibri"/>
              </a:defRPr>
            </a:lvl1pPr>
            <a:lvl2pPr marL="0" marR="0" lvl="1" indent="0" algn="r" rtl="0">
              <a:spcBef>
                <a:spcPts val="0"/>
              </a:spcBef>
              <a:buNone/>
              <a:defRPr sz="1203" b="0" i="0" u="none" strike="noStrike" cap="none">
                <a:solidFill>
                  <a:srgbClr val="888888"/>
                </a:solidFill>
                <a:latin typeface="Calibri"/>
                <a:ea typeface="Calibri"/>
                <a:cs typeface="Calibri"/>
                <a:sym typeface="Calibri"/>
              </a:defRPr>
            </a:lvl2pPr>
            <a:lvl3pPr marL="0" marR="0" lvl="2" indent="0" algn="r" rtl="0">
              <a:spcBef>
                <a:spcPts val="0"/>
              </a:spcBef>
              <a:buNone/>
              <a:defRPr sz="1203" b="0" i="0" u="none" strike="noStrike" cap="none">
                <a:solidFill>
                  <a:srgbClr val="888888"/>
                </a:solidFill>
                <a:latin typeface="Calibri"/>
                <a:ea typeface="Calibri"/>
                <a:cs typeface="Calibri"/>
                <a:sym typeface="Calibri"/>
              </a:defRPr>
            </a:lvl3pPr>
            <a:lvl4pPr marL="0" marR="0" lvl="3" indent="0" algn="r" rtl="0">
              <a:spcBef>
                <a:spcPts val="0"/>
              </a:spcBef>
              <a:buNone/>
              <a:defRPr sz="1203" b="0" i="0" u="none" strike="noStrike" cap="none">
                <a:solidFill>
                  <a:srgbClr val="888888"/>
                </a:solidFill>
                <a:latin typeface="Calibri"/>
                <a:ea typeface="Calibri"/>
                <a:cs typeface="Calibri"/>
                <a:sym typeface="Calibri"/>
              </a:defRPr>
            </a:lvl4pPr>
            <a:lvl5pPr marL="0" marR="0" lvl="4" indent="0" algn="r" rtl="0">
              <a:spcBef>
                <a:spcPts val="0"/>
              </a:spcBef>
              <a:buNone/>
              <a:defRPr sz="1203" b="0" i="0" u="none" strike="noStrike" cap="none">
                <a:solidFill>
                  <a:srgbClr val="888888"/>
                </a:solidFill>
                <a:latin typeface="Calibri"/>
                <a:ea typeface="Calibri"/>
                <a:cs typeface="Calibri"/>
                <a:sym typeface="Calibri"/>
              </a:defRPr>
            </a:lvl5pPr>
            <a:lvl6pPr marL="0" marR="0" lvl="5" indent="0" algn="r" rtl="0">
              <a:spcBef>
                <a:spcPts val="0"/>
              </a:spcBef>
              <a:buNone/>
              <a:defRPr sz="1203" b="0" i="0" u="none" strike="noStrike" cap="none">
                <a:solidFill>
                  <a:srgbClr val="888888"/>
                </a:solidFill>
                <a:latin typeface="Calibri"/>
                <a:ea typeface="Calibri"/>
                <a:cs typeface="Calibri"/>
                <a:sym typeface="Calibri"/>
              </a:defRPr>
            </a:lvl6pPr>
            <a:lvl7pPr marL="0" marR="0" lvl="6" indent="0" algn="r" rtl="0">
              <a:spcBef>
                <a:spcPts val="0"/>
              </a:spcBef>
              <a:buNone/>
              <a:defRPr sz="1203" b="0" i="0" u="none" strike="noStrike" cap="none">
                <a:solidFill>
                  <a:srgbClr val="888888"/>
                </a:solidFill>
                <a:latin typeface="Calibri"/>
                <a:ea typeface="Calibri"/>
                <a:cs typeface="Calibri"/>
                <a:sym typeface="Calibri"/>
              </a:defRPr>
            </a:lvl7pPr>
            <a:lvl8pPr marL="0" marR="0" lvl="7" indent="0" algn="r" rtl="0">
              <a:spcBef>
                <a:spcPts val="0"/>
              </a:spcBef>
              <a:buNone/>
              <a:defRPr sz="1203" b="0" i="0" u="none" strike="noStrike" cap="none">
                <a:solidFill>
                  <a:srgbClr val="888888"/>
                </a:solidFill>
                <a:latin typeface="Calibri"/>
                <a:ea typeface="Calibri"/>
                <a:cs typeface="Calibri"/>
                <a:sym typeface="Calibri"/>
              </a:defRPr>
            </a:lvl8pPr>
            <a:lvl9pPr marL="0" marR="0" lvl="8" indent="0" algn="r" rtl="0">
              <a:spcBef>
                <a:spcPts val="0"/>
              </a:spcBef>
              <a:buNone/>
              <a:defRPr sz="1203" b="0" i="0" u="none" strike="noStrike" cap="none">
                <a:solidFill>
                  <a:srgbClr val="888888"/>
                </a:solidFill>
                <a:latin typeface="Calibri"/>
                <a:ea typeface="Calibri"/>
                <a:cs typeface="Calibri"/>
                <a:sym typeface="Calibri"/>
              </a:defRPr>
            </a:lvl9pPr>
          </a:lstStyle>
          <a:p>
            <a:fld id="{00000000-1234-1234-1234-123412341234}" type="slidenum">
              <a:rPr lang="en-US" altLang="ko-KR" smtClean="0"/>
              <a:pPr/>
              <a:t>‹#›</a:t>
            </a:fld>
            <a:endParaRPr lang="ko-KR" alt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imSun" panose="02010600030101010101" pitchFamily="2" charset="-122"/>
          <a:ea typeface="SimSun" panose="02010600030101010101" pitchFamily="2" charset="-122"/>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imSun" panose="02010600030101010101" pitchFamily="2" charset="-122"/>
          <a:ea typeface="SimSun" panose="02010600030101010101" pitchFamily="2" charset="-122"/>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7.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16.jpg"/></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19.jpg"/><Relationship Id="rId4" Type="http://schemas.openxmlformats.org/officeDocument/2006/relationships/image" Target="../media/image3.png"/><Relationship Id="rId9" Type="http://schemas.openxmlformats.org/officeDocument/2006/relationships/image" Target="../media/image18.jpg"/></Relationships>
</file>

<file path=ppt/slides/_rels/slide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21.jpg"/></Relationships>
</file>

<file path=ppt/slides/_rels/slide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23.jp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0" y="0"/>
            <a:ext cx="9897192" cy="6875463"/>
          </a:xfrm>
          <a:prstGeom prst="rect">
            <a:avLst/>
          </a:prstGeom>
          <a:noFill/>
          <a:ln>
            <a:noFill/>
          </a:ln>
        </p:spPr>
      </p:pic>
      <p:sp>
        <p:nvSpPr>
          <p:cNvPr id="89" name="Google Shape;89;p13"/>
          <p:cNvSpPr/>
          <p:nvPr/>
        </p:nvSpPr>
        <p:spPr>
          <a:xfrm>
            <a:off x="282625" y="1260555"/>
            <a:ext cx="1407491" cy="369330"/>
          </a:xfrm>
          <a:prstGeom prst="rect">
            <a:avLst/>
          </a:prstGeom>
          <a:solidFill>
            <a:srgbClr val="FFFF00"/>
          </a:solid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endParaRPr sz="1800" b="0" i="0" u="none" strike="noStrike" cap="none" dirty="0">
              <a:solidFill>
                <a:srgbClr val="000000"/>
              </a:solidFill>
              <a:latin typeface="SimSun" panose="02010600030101010101" pitchFamily="2" charset="-122"/>
              <a:ea typeface="SimSun" panose="02010600030101010101" pitchFamily="2" charset="-122"/>
              <a:cs typeface="Calibri"/>
              <a:sym typeface="Calibri"/>
            </a:endParaRPr>
          </a:p>
        </p:txBody>
      </p:sp>
      <p:sp>
        <p:nvSpPr>
          <p:cNvPr id="90" name="Google Shape;90;p13"/>
          <p:cNvSpPr/>
          <p:nvPr/>
        </p:nvSpPr>
        <p:spPr>
          <a:xfrm>
            <a:off x="-114880" y="1194704"/>
            <a:ext cx="2048919"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sz="2400" b="1" i="0" u="none" strike="noStrike" cap="none" dirty="0">
                <a:solidFill>
                  <a:schemeClr val="accent1"/>
                </a:solidFill>
                <a:latin typeface="SimSun" panose="02010600030101010101" pitchFamily="2" charset="-122"/>
                <a:ea typeface="Calibri"/>
                <a:cs typeface="Calibri"/>
                <a:sym typeface="Calibri"/>
              </a:rPr>
              <a:t> </a:t>
            </a:r>
            <a:r>
              <a:rPr lang="ko-KR" sz="2000" b="1" i="0" u="none" strike="noStrike" cap="none" dirty="0">
                <a:solidFill>
                  <a:schemeClr val="accent1"/>
                </a:solidFill>
                <a:latin typeface="SimSun" panose="02010600030101010101" pitchFamily="2" charset="-122"/>
                <a:ea typeface="Calibri"/>
                <a:cs typeface="Calibri"/>
                <a:sym typeface="Calibri"/>
              </a:rPr>
              <a:t>[</a:t>
            </a:r>
            <a:r>
              <a:rPr lang="ko-KR" altLang="en-US" sz="20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第</a:t>
            </a:r>
            <a:r>
              <a:rPr lang="en-US" altLang="ko-KR" sz="20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7</a:t>
            </a:r>
            <a:r>
              <a:rPr lang="ko-KR" altLang="en-US" sz="20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集</a:t>
            </a:r>
            <a:r>
              <a:rPr lang="ko-KR" sz="2000" b="1" i="0" u="none" strike="noStrike" cap="none" dirty="0">
                <a:solidFill>
                  <a:schemeClr val="accent1"/>
                </a:solidFill>
                <a:latin typeface="SimSun" panose="02010600030101010101" pitchFamily="2" charset="-122"/>
                <a:ea typeface="Calibri"/>
                <a:cs typeface="Calibri"/>
                <a:sym typeface="Calibri"/>
              </a:rPr>
              <a:t>]</a:t>
            </a:r>
            <a:endParaRPr sz="2000" b="1" i="0" u="none" strike="noStrike" cap="none" dirty="0">
              <a:solidFill>
                <a:schemeClr val="accent1"/>
              </a:solidFill>
              <a:latin typeface="SimSun" panose="02010600030101010101" pitchFamily="2" charset="-122"/>
              <a:ea typeface="SimSun" panose="02010600030101010101" pitchFamily="2" charset="-122"/>
              <a:cs typeface="Calibri"/>
              <a:sym typeface="Calibri"/>
            </a:endParaRPr>
          </a:p>
        </p:txBody>
      </p:sp>
      <p:sp>
        <p:nvSpPr>
          <p:cNvPr id="91" name="Google Shape;91;p13"/>
          <p:cNvSpPr/>
          <p:nvPr/>
        </p:nvSpPr>
        <p:spPr>
          <a:xfrm>
            <a:off x="182881" y="118872"/>
            <a:ext cx="2459736" cy="7315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92" name="Google Shape;92;p13"/>
          <p:cNvSpPr/>
          <p:nvPr/>
        </p:nvSpPr>
        <p:spPr>
          <a:xfrm>
            <a:off x="8831485" y="118872"/>
            <a:ext cx="972273" cy="3233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93" name="Google Shape;93;p13"/>
          <p:cNvSpPr/>
          <p:nvPr/>
        </p:nvSpPr>
        <p:spPr>
          <a:xfrm>
            <a:off x="182880" y="6328102"/>
            <a:ext cx="3775662" cy="544011"/>
          </a:xfrm>
          <a:prstGeom prst="rect">
            <a:avLst/>
          </a:prstGeom>
          <a:solidFill>
            <a:srgbClr val="A3D8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pic>
        <p:nvPicPr>
          <p:cNvPr id="95" name="Google Shape;95;p13"/>
          <p:cNvPicPr preferRelativeResize="0"/>
          <p:nvPr/>
        </p:nvPicPr>
        <p:blipFill rotWithShape="1">
          <a:blip r:embed="rId4">
            <a:alphaModFix/>
          </a:blip>
          <a:srcRect/>
          <a:stretch/>
        </p:blipFill>
        <p:spPr>
          <a:xfrm>
            <a:off x="240597" y="4104295"/>
            <a:ext cx="5145087" cy="49213"/>
          </a:xfrm>
          <a:prstGeom prst="rect">
            <a:avLst/>
          </a:prstGeom>
          <a:noFill/>
          <a:ln>
            <a:noFill/>
          </a:ln>
        </p:spPr>
      </p:pic>
      <p:pic>
        <p:nvPicPr>
          <p:cNvPr id="96" name="Google Shape;96;p13"/>
          <p:cNvPicPr preferRelativeResize="0"/>
          <p:nvPr/>
        </p:nvPicPr>
        <p:blipFill rotWithShape="1">
          <a:blip r:embed="rId4">
            <a:alphaModFix/>
          </a:blip>
          <a:srcRect/>
          <a:stretch/>
        </p:blipFill>
        <p:spPr>
          <a:xfrm>
            <a:off x="282625" y="1686690"/>
            <a:ext cx="5145087" cy="49213"/>
          </a:xfrm>
          <a:prstGeom prst="rect">
            <a:avLst/>
          </a:prstGeom>
          <a:noFill/>
          <a:ln>
            <a:noFill/>
          </a:ln>
        </p:spPr>
      </p:pic>
      <p:grpSp>
        <p:nvGrpSpPr>
          <p:cNvPr id="97" name="Google Shape;97;p13"/>
          <p:cNvGrpSpPr/>
          <p:nvPr/>
        </p:nvGrpSpPr>
        <p:grpSpPr>
          <a:xfrm>
            <a:off x="6652303" y="5630878"/>
            <a:ext cx="2820276" cy="1180814"/>
            <a:chOff x="420304" y="5584560"/>
            <a:chExt cx="2820276" cy="1180814"/>
          </a:xfrm>
        </p:grpSpPr>
        <p:grpSp>
          <p:nvGrpSpPr>
            <p:cNvPr id="98" name="Google Shape;98;p13"/>
            <p:cNvGrpSpPr/>
            <p:nvPr/>
          </p:nvGrpSpPr>
          <p:grpSpPr>
            <a:xfrm>
              <a:off x="1097108" y="5910484"/>
              <a:ext cx="1240472" cy="819190"/>
              <a:chOff x="1109808" y="5910484"/>
              <a:chExt cx="1240472" cy="819190"/>
            </a:xfrm>
          </p:grpSpPr>
          <p:pic>
            <p:nvPicPr>
              <p:cNvPr id="99" name="Google Shape;99;p13"/>
              <p:cNvPicPr preferRelativeResize="0"/>
              <p:nvPr/>
            </p:nvPicPr>
            <p:blipFill rotWithShape="1">
              <a:blip r:embed="rId5">
                <a:alphaModFix/>
              </a:blip>
              <a:srcRect/>
              <a:stretch/>
            </p:blipFill>
            <p:spPr>
              <a:xfrm>
                <a:off x="1109808" y="5910484"/>
                <a:ext cx="563385" cy="817514"/>
              </a:xfrm>
              <a:prstGeom prst="rect">
                <a:avLst/>
              </a:prstGeom>
              <a:noFill/>
              <a:ln>
                <a:noFill/>
              </a:ln>
            </p:spPr>
          </p:pic>
          <p:pic>
            <p:nvPicPr>
              <p:cNvPr id="100" name="Google Shape;100;p13"/>
              <p:cNvPicPr preferRelativeResize="0"/>
              <p:nvPr/>
            </p:nvPicPr>
            <p:blipFill rotWithShape="1">
              <a:blip r:embed="rId6">
                <a:alphaModFix/>
              </a:blip>
              <a:srcRect/>
              <a:stretch/>
            </p:blipFill>
            <p:spPr>
              <a:xfrm>
                <a:off x="1769132" y="5910484"/>
                <a:ext cx="581148" cy="819190"/>
              </a:xfrm>
              <a:prstGeom prst="rect">
                <a:avLst/>
              </a:prstGeom>
              <a:noFill/>
              <a:ln>
                <a:noFill/>
              </a:ln>
            </p:spPr>
          </p:pic>
        </p:grpSp>
        <p:pic>
          <p:nvPicPr>
            <p:cNvPr id="101" name="Google Shape;101;p13"/>
            <p:cNvPicPr preferRelativeResize="0"/>
            <p:nvPr/>
          </p:nvPicPr>
          <p:blipFill rotWithShape="1">
            <a:blip r:embed="rId7">
              <a:alphaModFix/>
            </a:blip>
            <a:srcRect/>
            <a:stretch/>
          </p:blipFill>
          <p:spPr>
            <a:xfrm>
              <a:off x="420304" y="5907187"/>
              <a:ext cx="580865" cy="817514"/>
            </a:xfrm>
            <a:prstGeom prst="rect">
              <a:avLst/>
            </a:prstGeom>
            <a:noFill/>
            <a:ln>
              <a:noFill/>
            </a:ln>
          </p:spPr>
        </p:pic>
        <p:pic>
          <p:nvPicPr>
            <p:cNvPr id="102" name="Google Shape;102;p13"/>
            <p:cNvPicPr preferRelativeResize="0"/>
            <p:nvPr/>
          </p:nvPicPr>
          <p:blipFill rotWithShape="1">
            <a:blip r:embed="rId8">
              <a:alphaModFix/>
            </a:blip>
            <a:srcRect/>
            <a:stretch/>
          </p:blipFill>
          <p:spPr>
            <a:xfrm>
              <a:off x="2464786" y="5584560"/>
              <a:ext cx="775794" cy="1180814"/>
            </a:xfrm>
            <a:prstGeom prst="rect">
              <a:avLst/>
            </a:prstGeom>
            <a:noFill/>
            <a:ln>
              <a:noFill/>
            </a:ln>
          </p:spPr>
        </p:pic>
      </p:grpSp>
      <p:sp>
        <p:nvSpPr>
          <p:cNvPr id="103" name="Google Shape;103;p13"/>
          <p:cNvSpPr/>
          <p:nvPr/>
        </p:nvSpPr>
        <p:spPr>
          <a:xfrm>
            <a:off x="-2031585" y="1850105"/>
            <a:ext cx="9541800" cy="215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altLang="en-US" sz="4400" b="1" dirty="0">
                <a:solidFill>
                  <a:srgbClr val="002060"/>
                </a:solidFill>
                <a:latin typeface="SimSun" panose="02010600030101010101" pitchFamily="2" charset="-122"/>
                <a:ea typeface="SimSun" panose="02010600030101010101" pitchFamily="2" charset="-122"/>
                <a:cs typeface="Calibri"/>
                <a:sym typeface="Calibri"/>
              </a:rPr>
              <a:t>大型购物中心，</a:t>
            </a:r>
            <a:endParaRPr lang="en-US" altLang="zh-CN" sz="4400" b="1" dirty="0">
              <a:solidFill>
                <a:srgbClr val="002060"/>
              </a:solidFill>
              <a:latin typeface="SimSun" panose="02010600030101010101" pitchFamily="2" charset="-122"/>
              <a:ea typeface="SimSun" panose="02010600030101010101" pitchFamily="2" charset="-122"/>
              <a:cs typeface="Calibri"/>
              <a:sym typeface="Calibri"/>
            </a:endParaRPr>
          </a:p>
          <a:p>
            <a:pPr marL="0" marR="0" lvl="0" indent="0" algn="ctr" rtl="0">
              <a:spcBef>
                <a:spcPts val="0"/>
              </a:spcBef>
              <a:spcAft>
                <a:spcPts val="0"/>
              </a:spcAft>
              <a:buNone/>
            </a:pPr>
            <a:r>
              <a:rPr lang="zh-CN" altLang="en-US" sz="4400" b="1" dirty="0">
                <a:solidFill>
                  <a:srgbClr val="002060"/>
                </a:solidFill>
                <a:latin typeface="SimSun" panose="02010600030101010101" pitchFamily="2" charset="-122"/>
                <a:ea typeface="SimSun" panose="02010600030101010101" pitchFamily="2" charset="-122"/>
                <a:cs typeface="Calibri"/>
                <a:sym typeface="Calibri"/>
              </a:rPr>
              <a:t>例如百货商店</a:t>
            </a:r>
            <a:endParaRPr lang="en-US" altLang="zh-CN" sz="4400" b="1" dirty="0">
              <a:solidFill>
                <a:srgbClr val="002060"/>
              </a:solidFill>
              <a:latin typeface="SimSun" panose="02010600030101010101" pitchFamily="2" charset="-122"/>
              <a:ea typeface="SimSun" panose="02010600030101010101" pitchFamily="2" charset="-122"/>
              <a:cs typeface="Calibri"/>
              <a:sym typeface="Calibri"/>
            </a:endParaRPr>
          </a:p>
          <a:p>
            <a:pPr marL="0" marR="0" lvl="0" indent="0" algn="ctr" rtl="0">
              <a:spcBef>
                <a:spcPts val="0"/>
              </a:spcBef>
              <a:spcAft>
                <a:spcPts val="0"/>
              </a:spcAft>
              <a:buNone/>
            </a:pPr>
            <a:r>
              <a:rPr lang="zh-CN" altLang="en-US" sz="4400" b="1" dirty="0">
                <a:solidFill>
                  <a:srgbClr val="002060"/>
                </a:solidFill>
                <a:latin typeface="SimSun" panose="02010600030101010101" pitchFamily="2" charset="-122"/>
                <a:ea typeface="SimSun" panose="02010600030101010101" pitchFamily="2" charset="-122"/>
                <a:cs typeface="Calibri"/>
                <a:sym typeface="Calibri"/>
              </a:rPr>
              <a:t>发生火灾</a:t>
            </a:r>
            <a:endParaRPr sz="4400" dirty="0">
              <a:latin typeface="SimSun" panose="02010600030101010101" pitchFamily="2" charset="-122"/>
              <a:ea typeface="SimSun" panose="02010600030101010101" pitchFamily="2" charset="-122"/>
            </a:endParaRPr>
          </a:p>
        </p:txBody>
      </p:sp>
      <p:pic>
        <p:nvPicPr>
          <p:cNvPr id="104" name="Google Shape;104;p13"/>
          <p:cNvPicPr preferRelativeResize="0"/>
          <p:nvPr/>
        </p:nvPicPr>
        <p:blipFill rotWithShape="1">
          <a:blip r:embed="rId9">
            <a:alphaModFix/>
          </a:blip>
          <a:srcRect/>
          <a:stretch/>
        </p:blipFill>
        <p:spPr>
          <a:xfrm>
            <a:off x="6118165" y="1073791"/>
            <a:ext cx="3226250" cy="3449958"/>
          </a:xfrm>
          <a:prstGeom prst="rect">
            <a:avLst/>
          </a:prstGeom>
          <a:noFill/>
          <a:ln>
            <a:noFill/>
          </a:ln>
        </p:spPr>
      </p:pic>
      <p:pic>
        <p:nvPicPr>
          <p:cNvPr id="19" name="그림 12">
            <a:extLst>
              <a:ext uri="{FF2B5EF4-FFF2-40B4-BE49-F238E27FC236}">
                <a16:creationId xmlns:a16="http://schemas.microsoft.com/office/drawing/2014/main" id="{D14168D0-B18F-4EDA-B1A9-367E9D8F39E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0253" t="25787" r="34816" b="25283"/>
          <a:stretch/>
        </p:blipFill>
        <p:spPr>
          <a:xfrm>
            <a:off x="1038631" y="5320384"/>
            <a:ext cx="1937053" cy="974326"/>
          </a:xfrm>
          <a:prstGeom prst="rect">
            <a:avLst/>
          </a:prstGeom>
        </p:spPr>
      </p:pic>
      <p:pic>
        <p:nvPicPr>
          <p:cNvPr id="20" name="그림 19">
            <a:extLst>
              <a:ext uri="{FF2B5EF4-FFF2-40B4-BE49-F238E27FC236}">
                <a16:creationId xmlns:a16="http://schemas.microsoft.com/office/drawing/2014/main" id="{1C1074D6-B1D9-497B-AA7A-466FD8273FB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8130" y="5334185"/>
            <a:ext cx="2572348" cy="1012609"/>
          </a:xfrm>
          <a:prstGeom prst="rect">
            <a:avLst/>
          </a:prstGeom>
        </p:spPr>
      </p:pic>
      <p:pic>
        <p:nvPicPr>
          <p:cNvPr id="26" name="Google Shape;88;p13">
            <a:extLst>
              <a:ext uri="{FF2B5EF4-FFF2-40B4-BE49-F238E27FC236}">
                <a16:creationId xmlns:a16="http://schemas.microsoft.com/office/drawing/2014/main" id="{6EDF072C-021B-47F7-B3B7-9B2656437702}"/>
              </a:ext>
            </a:extLst>
          </p:cNvPr>
          <p:cNvPicPr preferRelativeResize="0"/>
          <p:nvPr/>
        </p:nvPicPr>
        <p:blipFill rotWithShape="1">
          <a:blip r:embed="rId3">
            <a:alphaModFix/>
          </a:blip>
          <a:srcRect l="52264" t="95489" r="-52264"/>
          <a:stretch/>
        </p:blipFill>
        <p:spPr>
          <a:xfrm>
            <a:off x="5172635" y="6565392"/>
            <a:ext cx="9897192" cy="310071"/>
          </a:xfrm>
          <a:prstGeom prst="rect">
            <a:avLst/>
          </a:prstGeom>
          <a:noFill/>
          <a:ln>
            <a:noFill/>
          </a:ln>
        </p:spPr>
      </p:pic>
      <p:sp>
        <p:nvSpPr>
          <p:cNvPr id="27" name="직사각형 26">
            <a:extLst>
              <a:ext uri="{FF2B5EF4-FFF2-40B4-BE49-F238E27FC236}">
                <a16:creationId xmlns:a16="http://schemas.microsoft.com/office/drawing/2014/main" id="{97325C6E-4DAA-4C80-9D5D-EB7ACCD7F457}"/>
              </a:ext>
            </a:extLst>
          </p:cNvPr>
          <p:cNvSpPr/>
          <p:nvPr/>
        </p:nvSpPr>
        <p:spPr>
          <a:xfrm>
            <a:off x="6538263" y="6535817"/>
            <a:ext cx="797013" cy="276999"/>
          </a:xfrm>
          <a:prstGeom prst="rect">
            <a:avLst/>
          </a:prstGeom>
          <a:noFill/>
        </p:spPr>
        <p:txBody>
          <a:bodyPr wrap="non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8" name="직사각형 27">
            <a:extLst>
              <a:ext uri="{FF2B5EF4-FFF2-40B4-BE49-F238E27FC236}">
                <a16:creationId xmlns:a16="http://schemas.microsoft.com/office/drawing/2014/main" id="{0E738C73-F58C-4C9D-B4A8-4D9C47AE767B}"/>
              </a:ext>
            </a:extLst>
          </p:cNvPr>
          <p:cNvSpPr/>
          <p:nvPr/>
        </p:nvSpPr>
        <p:spPr>
          <a:xfrm>
            <a:off x="7383246" y="6535162"/>
            <a:ext cx="492443" cy="276999"/>
          </a:xfrm>
          <a:prstGeom prst="rect">
            <a:avLst/>
          </a:prstGeom>
          <a:noFill/>
        </p:spPr>
        <p:txBody>
          <a:bodyPr wrap="non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9" name="직사각형 28">
            <a:extLst>
              <a:ext uri="{FF2B5EF4-FFF2-40B4-BE49-F238E27FC236}">
                <a16:creationId xmlns:a16="http://schemas.microsoft.com/office/drawing/2014/main" id="{A398E52C-EA80-4768-BAC1-0E53B688475F}"/>
              </a:ext>
            </a:extLst>
          </p:cNvPr>
          <p:cNvSpPr/>
          <p:nvPr/>
        </p:nvSpPr>
        <p:spPr>
          <a:xfrm>
            <a:off x="8050021" y="6545710"/>
            <a:ext cx="489236" cy="276999"/>
          </a:xfrm>
          <a:prstGeom prst="rect">
            <a:avLst/>
          </a:prstGeom>
          <a:noFill/>
        </p:spPr>
        <p:txBody>
          <a:bodyPr wrap="non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30" name="직사각형 29">
            <a:extLst>
              <a:ext uri="{FF2B5EF4-FFF2-40B4-BE49-F238E27FC236}">
                <a16:creationId xmlns:a16="http://schemas.microsoft.com/office/drawing/2014/main" id="{D2AB43DE-728E-4D10-815B-44FA1495CC66}"/>
              </a:ext>
            </a:extLst>
          </p:cNvPr>
          <p:cNvSpPr/>
          <p:nvPr/>
        </p:nvSpPr>
        <p:spPr>
          <a:xfrm>
            <a:off x="8536049" y="6485580"/>
            <a:ext cx="1099724" cy="369332"/>
          </a:xfrm>
          <a:prstGeom prst="rect">
            <a:avLst/>
          </a:prstGeom>
          <a:noFill/>
        </p:spPr>
        <p:txBody>
          <a:bodyPr wrap="square" lIns="91440" tIns="45720" rIns="91440" bIns="45720">
            <a:spAutoFit/>
          </a:bodyPr>
          <a:lstStyle/>
          <a:p>
            <a:pPr algn="ctr"/>
            <a:r>
              <a:rPr lang="ko-KR" altLang="en-US" sz="1800" b="1" dirty="0">
                <a:solidFill>
                  <a:srgbClr val="005A8D"/>
                </a:solidFill>
                <a:effectLst/>
                <a:latin typeface="Calibri" panose="020F0502020204030204" pitchFamily="34" charset="0"/>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endParaRPr>
          </a:p>
        </p:txBody>
      </p:sp>
    </p:spTree>
  </p:cSld>
  <p:clrMapOvr>
    <a:masterClrMapping/>
  </p:clrMapOvr>
  <p:transition spd="med">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23"/>
          <p:cNvPicPr preferRelativeResize="0"/>
          <p:nvPr/>
        </p:nvPicPr>
        <p:blipFill rotWithShape="1">
          <a:blip r:embed="rId3">
            <a:alphaModFix/>
          </a:blip>
          <a:srcRect/>
          <a:stretch/>
        </p:blipFill>
        <p:spPr>
          <a:xfrm>
            <a:off x="1229" y="0"/>
            <a:ext cx="9897192" cy="6875463"/>
          </a:xfrm>
          <a:prstGeom prst="rect">
            <a:avLst/>
          </a:prstGeom>
          <a:noFill/>
          <a:ln>
            <a:noFill/>
          </a:ln>
        </p:spPr>
      </p:pic>
      <p:grpSp>
        <p:nvGrpSpPr>
          <p:cNvPr id="280" name="Google Shape;280;p23"/>
          <p:cNvGrpSpPr/>
          <p:nvPr/>
        </p:nvGrpSpPr>
        <p:grpSpPr>
          <a:xfrm>
            <a:off x="1025536" y="1548481"/>
            <a:ext cx="4806315" cy="1569720"/>
            <a:chOff x="1250315" y="1675936"/>
            <a:chExt cx="4806315" cy="1569720"/>
          </a:xfrm>
        </p:grpSpPr>
        <p:sp>
          <p:nvSpPr>
            <p:cNvPr id="281" name="Google Shape;281;p23"/>
            <p:cNvSpPr/>
            <p:nvPr/>
          </p:nvSpPr>
          <p:spPr>
            <a:xfrm>
              <a:off x="3061335" y="1675936"/>
              <a:ext cx="1066800" cy="15697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sz="9600" dirty="0">
                  <a:solidFill>
                    <a:srgbClr val="FFD966"/>
                  </a:solidFill>
                  <a:latin typeface="SimSun" panose="02010600030101010101" pitchFamily="2" charset="-122"/>
                  <a:ea typeface="Calibri"/>
                  <a:cs typeface="Calibri"/>
                  <a:sym typeface="Calibri"/>
                </a:rPr>
                <a:t>“</a:t>
              </a:r>
              <a:endParaRPr sz="9600" dirty="0">
                <a:solidFill>
                  <a:srgbClr val="FFD966"/>
                </a:solidFill>
                <a:latin typeface="SimSun" panose="02010600030101010101" pitchFamily="2" charset="-122"/>
                <a:ea typeface="SimSun" panose="02010600030101010101" pitchFamily="2" charset="-122"/>
                <a:cs typeface="Calibri"/>
                <a:sym typeface="Calibri"/>
              </a:endParaRPr>
            </a:p>
          </p:txBody>
        </p:sp>
        <p:grpSp>
          <p:nvGrpSpPr>
            <p:cNvPr id="282" name="Google Shape;282;p23"/>
            <p:cNvGrpSpPr/>
            <p:nvPr/>
          </p:nvGrpSpPr>
          <p:grpSpPr>
            <a:xfrm>
              <a:off x="1250315" y="2203450"/>
              <a:ext cx="4806315" cy="0"/>
              <a:chOff x="1250315" y="2203450"/>
              <a:chExt cx="4806315" cy="0"/>
            </a:xfrm>
          </p:grpSpPr>
          <p:cxnSp>
            <p:nvCxnSpPr>
              <p:cNvPr id="283" name="Google Shape;283;p23"/>
              <p:cNvCxnSpPr/>
              <p:nvPr/>
            </p:nvCxnSpPr>
            <p:spPr>
              <a:xfrm>
                <a:off x="1250315" y="2203450"/>
                <a:ext cx="1928495" cy="0"/>
              </a:xfrm>
              <a:prstGeom prst="straightConnector1">
                <a:avLst/>
              </a:prstGeom>
              <a:noFill/>
              <a:ln w="12700" cap="flat" cmpd="sng">
                <a:solidFill>
                  <a:srgbClr val="FFD966"/>
                </a:solidFill>
                <a:prstDash val="solid"/>
                <a:miter lim="800000"/>
                <a:headEnd type="none" w="sm" len="sm"/>
                <a:tailEnd type="none" w="sm" len="sm"/>
              </a:ln>
            </p:spPr>
          </p:cxnSp>
          <p:cxnSp>
            <p:nvCxnSpPr>
              <p:cNvPr id="284" name="Google Shape;284;p23"/>
              <p:cNvCxnSpPr/>
              <p:nvPr/>
            </p:nvCxnSpPr>
            <p:spPr>
              <a:xfrm>
                <a:off x="4128135" y="2203450"/>
                <a:ext cx="1928495" cy="0"/>
              </a:xfrm>
              <a:prstGeom prst="straightConnector1">
                <a:avLst/>
              </a:prstGeom>
              <a:noFill/>
              <a:ln w="12700" cap="flat" cmpd="sng">
                <a:solidFill>
                  <a:srgbClr val="FFD966"/>
                </a:solidFill>
                <a:prstDash val="solid"/>
                <a:miter lim="800000"/>
                <a:headEnd type="none" w="sm" len="sm"/>
                <a:tailEnd type="none" w="sm" len="sm"/>
              </a:ln>
            </p:spPr>
          </p:cxnSp>
        </p:grpSp>
      </p:grpSp>
      <p:grpSp>
        <p:nvGrpSpPr>
          <p:cNvPr id="285" name="Google Shape;285;p23"/>
          <p:cNvGrpSpPr/>
          <p:nvPr/>
        </p:nvGrpSpPr>
        <p:grpSpPr>
          <a:xfrm>
            <a:off x="971501" y="4429077"/>
            <a:ext cx="4806315" cy="1569720"/>
            <a:chOff x="1250315" y="4994906"/>
            <a:chExt cx="4806315" cy="1569720"/>
          </a:xfrm>
        </p:grpSpPr>
        <p:sp>
          <p:nvSpPr>
            <p:cNvPr id="286" name="Google Shape;286;p23"/>
            <p:cNvSpPr/>
            <p:nvPr/>
          </p:nvSpPr>
          <p:spPr>
            <a:xfrm rot="10800000" flipH="1">
              <a:off x="3127454" y="4994906"/>
              <a:ext cx="1066800" cy="15697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sz="9600" dirty="0">
                  <a:solidFill>
                    <a:srgbClr val="FFD966"/>
                  </a:solidFill>
                  <a:latin typeface="SimSun" panose="02010600030101010101" pitchFamily="2" charset="-122"/>
                  <a:ea typeface="Calibri"/>
                  <a:cs typeface="Calibri"/>
                  <a:sym typeface="Calibri"/>
                </a:rPr>
                <a:t>“</a:t>
              </a:r>
              <a:endParaRPr sz="9600" dirty="0">
                <a:solidFill>
                  <a:srgbClr val="FFD966"/>
                </a:solidFill>
                <a:latin typeface="SimSun" panose="02010600030101010101" pitchFamily="2" charset="-122"/>
                <a:ea typeface="SimSun" panose="02010600030101010101" pitchFamily="2" charset="-122"/>
                <a:cs typeface="Calibri"/>
                <a:sym typeface="Calibri"/>
              </a:endParaRPr>
            </a:p>
          </p:txBody>
        </p:sp>
        <p:grpSp>
          <p:nvGrpSpPr>
            <p:cNvPr id="287" name="Google Shape;287;p23"/>
            <p:cNvGrpSpPr/>
            <p:nvPr/>
          </p:nvGrpSpPr>
          <p:grpSpPr>
            <a:xfrm>
              <a:off x="1250315" y="6053455"/>
              <a:ext cx="4806315" cy="0"/>
              <a:chOff x="1250315" y="6053455"/>
              <a:chExt cx="4806315" cy="0"/>
            </a:xfrm>
          </p:grpSpPr>
          <p:cxnSp>
            <p:nvCxnSpPr>
              <p:cNvPr id="288" name="Google Shape;288;p23"/>
              <p:cNvCxnSpPr/>
              <p:nvPr/>
            </p:nvCxnSpPr>
            <p:spPr>
              <a:xfrm>
                <a:off x="1250315" y="6053455"/>
                <a:ext cx="1928495" cy="0"/>
              </a:xfrm>
              <a:prstGeom prst="straightConnector1">
                <a:avLst/>
              </a:prstGeom>
              <a:noFill/>
              <a:ln w="12700" cap="flat" cmpd="sng">
                <a:solidFill>
                  <a:srgbClr val="FFD966"/>
                </a:solidFill>
                <a:prstDash val="solid"/>
                <a:miter lim="800000"/>
                <a:headEnd type="none" w="sm" len="sm"/>
                <a:tailEnd type="none" w="sm" len="sm"/>
              </a:ln>
            </p:spPr>
          </p:cxnSp>
          <p:cxnSp>
            <p:nvCxnSpPr>
              <p:cNvPr id="289" name="Google Shape;289;p23"/>
              <p:cNvCxnSpPr/>
              <p:nvPr/>
            </p:nvCxnSpPr>
            <p:spPr>
              <a:xfrm>
                <a:off x="4128135" y="6053455"/>
                <a:ext cx="1928495" cy="0"/>
              </a:xfrm>
              <a:prstGeom prst="straightConnector1">
                <a:avLst/>
              </a:prstGeom>
              <a:noFill/>
              <a:ln w="12700" cap="flat" cmpd="sng">
                <a:solidFill>
                  <a:srgbClr val="FFD966"/>
                </a:solidFill>
                <a:prstDash val="solid"/>
                <a:miter lim="800000"/>
                <a:headEnd type="none" w="sm" len="sm"/>
                <a:tailEnd type="none" w="sm" len="sm"/>
              </a:ln>
            </p:spPr>
          </p:cxnSp>
        </p:grpSp>
      </p:grpSp>
      <p:pic>
        <p:nvPicPr>
          <p:cNvPr id="290" name="Google Shape;290;p23"/>
          <p:cNvPicPr preferRelativeResize="0"/>
          <p:nvPr/>
        </p:nvPicPr>
        <p:blipFill rotWithShape="1">
          <a:blip r:embed="rId4">
            <a:alphaModFix/>
          </a:blip>
          <a:srcRect/>
          <a:stretch/>
        </p:blipFill>
        <p:spPr>
          <a:xfrm>
            <a:off x="5357041" y="1367595"/>
            <a:ext cx="4380582" cy="4358661"/>
          </a:xfrm>
          <a:prstGeom prst="rect">
            <a:avLst/>
          </a:prstGeom>
          <a:noFill/>
          <a:ln>
            <a:noFill/>
          </a:ln>
        </p:spPr>
      </p:pic>
      <p:sp>
        <p:nvSpPr>
          <p:cNvPr id="291" name="Google Shape;291;p23"/>
          <p:cNvSpPr/>
          <p:nvPr/>
        </p:nvSpPr>
        <p:spPr>
          <a:xfrm>
            <a:off x="499897" y="2421080"/>
            <a:ext cx="5811838" cy="3370153"/>
          </a:xfrm>
          <a:prstGeom prst="rect">
            <a:avLst/>
          </a:prstGeom>
          <a:noFill/>
          <a:ln>
            <a:noFill/>
          </a:ln>
        </p:spPr>
        <p:txBody>
          <a:bodyPr spcFirstLastPara="1" wrap="square" lIns="91425" tIns="45700" rIns="91425" bIns="45700" anchor="t" anchorCtr="0">
            <a:noAutofit/>
          </a:bodyPr>
          <a:lstStyle/>
          <a:p>
            <a:pPr lvl="0" algn="ctr">
              <a:lnSpc>
                <a:spcPct val="150000"/>
              </a:lnSpc>
            </a:pPr>
            <a:r>
              <a:rPr lang="zh-CN" altLang="en-US" sz="1600" b="1" dirty="0">
                <a:solidFill>
                  <a:schemeClr val="accent1"/>
                </a:solidFill>
                <a:latin typeface="SimSun" panose="02010600030101010101" pitchFamily="2" charset="-122"/>
                <a:ea typeface="SimSun" panose="02010600030101010101" pitchFamily="2" charset="-122"/>
                <a:cs typeface="Calibri"/>
                <a:sym typeface="Calibri"/>
              </a:rPr>
              <a:t>百货商店，大型超市等购物中心或大建筑物起火时不要惊慌</a:t>
            </a:r>
            <a:endParaRPr lang="en-US" altLang="zh-CN" sz="1600" b="1" dirty="0">
              <a:solidFill>
                <a:schemeClr val="accent1"/>
              </a:solidFill>
              <a:latin typeface="SimSun" panose="02010600030101010101" pitchFamily="2" charset="-122"/>
              <a:ea typeface="SimSun" panose="02010600030101010101" pitchFamily="2" charset="-122"/>
              <a:cs typeface="Calibri"/>
              <a:sym typeface="Calibri"/>
            </a:endParaRPr>
          </a:p>
          <a:p>
            <a:pPr lvl="0" algn="ctr">
              <a:lnSpc>
                <a:spcPct val="150000"/>
              </a:lnSpc>
            </a:pPr>
            <a:endParaRPr sz="1600" b="1" dirty="0">
              <a:solidFill>
                <a:schemeClr val="dk1"/>
              </a:solidFill>
              <a:latin typeface="SimSun" panose="02010600030101010101" pitchFamily="2" charset="-122"/>
              <a:ea typeface="SimSun" panose="02010600030101010101" pitchFamily="2" charset="-122"/>
              <a:cs typeface="Calibri"/>
              <a:sym typeface="Calibri"/>
            </a:endParaRPr>
          </a:p>
          <a:p>
            <a:pPr lvl="0" algn="ctr">
              <a:lnSpc>
                <a:spcPct val="150000"/>
              </a:lnSpc>
              <a:buClr>
                <a:schemeClr val="dk1"/>
              </a:buClr>
              <a:buSzPts val="1600"/>
            </a:pPr>
            <a:r>
              <a:rPr lang="zh-CN" altLang="en-US" sz="1600" b="1" dirty="0">
                <a:solidFill>
                  <a:schemeClr val="dk1"/>
                </a:solidFill>
                <a:latin typeface="SimSun" panose="02010600030101010101" pitchFamily="2" charset="-122"/>
                <a:ea typeface="SimSun" panose="02010600030101010101" pitchFamily="2" charset="-122"/>
                <a:cs typeface="Calibri"/>
                <a:sym typeface="Calibri"/>
              </a:rPr>
              <a:t>听到火灾警报时，跟随指示灯撤离</a:t>
            </a:r>
            <a:endParaRPr lang="en-US" altLang="zh-CN" sz="1600" b="1" dirty="0">
              <a:solidFill>
                <a:schemeClr val="dk1"/>
              </a:solidFill>
              <a:latin typeface="SimSun" panose="02010600030101010101" pitchFamily="2" charset="-122"/>
              <a:ea typeface="SimSun" panose="02010600030101010101" pitchFamily="2" charset="-122"/>
              <a:cs typeface="Calibri"/>
              <a:sym typeface="Calibri"/>
            </a:endParaRPr>
          </a:p>
          <a:p>
            <a:pPr lvl="0" algn="ctr">
              <a:lnSpc>
                <a:spcPct val="150000"/>
              </a:lnSpc>
              <a:buClr>
                <a:schemeClr val="dk1"/>
              </a:buClr>
              <a:buSzPts val="1600"/>
            </a:pPr>
            <a:r>
              <a:rPr lang="zh-CN" altLang="en-US" sz="1600" b="1" dirty="0">
                <a:solidFill>
                  <a:schemeClr val="dk1"/>
                </a:solidFill>
                <a:latin typeface="SimSun" panose="02010600030101010101" pitchFamily="2" charset="-122"/>
                <a:ea typeface="SimSun" panose="02010600030101010101" pitchFamily="2" charset="-122"/>
                <a:cs typeface="Calibri"/>
                <a:sym typeface="Calibri"/>
              </a:rPr>
              <a:t>（确认烟雾方向后冷静朝着无烟的方向前进）</a:t>
            </a:r>
            <a:endParaRPr lang="en-US" altLang="zh-CN" sz="1600" b="1" dirty="0">
              <a:solidFill>
                <a:schemeClr val="dk1"/>
              </a:solidFill>
              <a:latin typeface="SimSun" panose="02010600030101010101" pitchFamily="2" charset="-122"/>
              <a:ea typeface="SimSun" panose="02010600030101010101" pitchFamily="2" charset="-122"/>
              <a:cs typeface="Calibri"/>
              <a:sym typeface="Calibri"/>
            </a:endParaRPr>
          </a:p>
          <a:p>
            <a:pPr lvl="0" algn="ctr">
              <a:lnSpc>
                <a:spcPct val="150000"/>
              </a:lnSpc>
              <a:buClr>
                <a:schemeClr val="dk1"/>
              </a:buClr>
              <a:buSzPts val="1600"/>
            </a:pPr>
            <a:endParaRPr lang="en-US" altLang="ko-KR" sz="1600" b="1" dirty="0">
              <a:solidFill>
                <a:schemeClr val="dk1"/>
              </a:solidFill>
              <a:latin typeface="SimSun" panose="02010600030101010101" pitchFamily="2" charset="-122"/>
              <a:ea typeface="SimSun" panose="02010600030101010101" pitchFamily="2" charset="-122"/>
              <a:cs typeface="Calibri"/>
              <a:sym typeface="Calibri"/>
            </a:endParaRPr>
          </a:p>
          <a:p>
            <a:pPr lvl="0" algn="ctr">
              <a:lnSpc>
                <a:spcPct val="150000"/>
              </a:lnSpc>
            </a:pPr>
            <a:r>
              <a:rPr lang="zh-CN" altLang="en-US" sz="1600" b="1" dirty="0">
                <a:solidFill>
                  <a:schemeClr val="dk1"/>
                </a:solidFill>
                <a:latin typeface="SimSun" panose="02010600030101010101" pitchFamily="2" charset="-122"/>
                <a:ea typeface="SimSun" panose="02010600030101010101" pitchFamily="2" charset="-122"/>
                <a:cs typeface="Calibri"/>
                <a:sym typeface="Calibri"/>
              </a:rPr>
              <a:t>严禁在着火的情况下使用电梯（危险，</a:t>
            </a:r>
            <a:endParaRPr lang="en-US" altLang="zh-CN" sz="1600" b="1" dirty="0">
              <a:solidFill>
                <a:schemeClr val="dk1"/>
              </a:solidFill>
              <a:latin typeface="SimSun" panose="02010600030101010101" pitchFamily="2" charset="-122"/>
              <a:ea typeface="SimSun" panose="02010600030101010101" pitchFamily="2" charset="-122"/>
              <a:cs typeface="Calibri"/>
              <a:sym typeface="Calibri"/>
            </a:endParaRPr>
          </a:p>
          <a:p>
            <a:pPr lvl="0" algn="ctr">
              <a:lnSpc>
                <a:spcPct val="150000"/>
              </a:lnSpc>
            </a:pPr>
            <a:r>
              <a:rPr lang="zh-CN" altLang="en-US" sz="1600" b="1" dirty="0">
                <a:solidFill>
                  <a:schemeClr val="dk1"/>
                </a:solidFill>
                <a:latin typeface="SimSun" panose="02010600030101010101" pitchFamily="2" charset="-122"/>
                <a:ea typeface="SimSun" panose="02010600030101010101" pitchFamily="2" charset="-122"/>
                <a:cs typeface="Calibri"/>
                <a:sym typeface="Calibri"/>
              </a:rPr>
              <a:t>因为电梯是按照烟囱的原理运行的）</a:t>
            </a:r>
            <a:endParaRPr sz="1400" b="1" dirty="0">
              <a:solidFill>
                <a:schemeClr val="dk1"/>
              </a:solidFill>
              <a:latin typeface="SimSun" panose="02010600030101010101" pitchFamily="2" charset="-122"/>
              <a:ea typeface="SimSun" panose="02010600030101010101" pitchFamily="2" charset="-122"/>
              <a:cs typeface="Calibri"/>
              <a:sym typeface="Calibri"/>
            </a:endParaRPr>
          </a:p>
        </p:txBody>
      </p:sp>
      <p:grpSp>
        <p:nvGrpSpPr>
          <p:cNvPr id="292" name="Google Shape;292;p23"/>
          <p:cNvGrpSpPr/>
          <p:nvPr/>
        </p:nvGrpSpPr>
        <p:grpSpPr>
          <a:xfrm>
            <a:off x="7014016" y="5704129"/>
            <a:ext cx="2794099" cy="965972"/>
            <a:chOff x="7014016" y="5704129"/>
            <a:chExt cx="2794099" cy="965972"/>
          </a:xfrm>
        </p:grpSpPr>
        <p:grpSp>
          <p:nvGrpSpPr>
            <p:cNvPr id="293" name="Google Shape;293;p23"/>
            <p:cNvGrpSpPr/>
            <p:nvPr/>
          </p:nvGrpSpPr>
          <p:grpSpPr>
            <a:xfrm>
              <a:off x="7745855" y="5850911"/>
              <a:ext cx="1295507" cy="819190"/>
              <a:chOff x="7679086" y="5914482"/>
              <a:chExt cx="1295507" cy="819190"/>
            </a:xfrm>
          </p:grpSpPr>
          <p:pic>
            <p:nvPicPr>
              <p:cNvPr id="294" name="Google Shape;294;p23"/>
              <p:cNvPicPr preferRelativeResize="0"/>
              <p:nvPr/>
            </p:nvPicPr>
            <p:blipFill rotWithShape="1">
              <a:blip r:embed="rId5">
                <a:alphaModFix/>
              </a:blip>
              <a:srcRect/>
              <a:stretch/>
            </p:blipFill>
            <p:spPr>
              <a:xfrm>
                <a:off x="7679086" y="5914482"/>
                <a:ext cx="563385" cy="817514"/>
              </a:xfrm>
              <a:prstGeom prst="rect">
                <a:avLst/>
              </a:prstGeom>
              <a:noFill/>
              <a:ln>
                <a:noFill/>
              </a:ln>
            </p:spPr>
          </p:pic>
          <p:pic>
            <p:nvPicPr>
              <p:cNvPr id="295" name="Google Shape;295;p23"/>
              <p:cNvPicPr preferRelativeResize="0"/>
              <p:nvPr/>
            </p:nvPicPr>
            <p:blipFill rotWithShape="1">
              <a:blip r:embed="rId6">
                <a:alphaModFix/>
              </a:blip>
              <a:srcRect/>
              <a:stretch/>
            </p:blipFill>
            <p:spPr>
              <a:xfrm>
                <a:off x="8393445" y="5914482"/>
                <a:ext cx="581148" cy="819190"/>
              </a:xfrm>
              <a:prstGeom prst="rect">
                <a:avLst/>
              </a:prstGeom>
              <a:noFill/>
              <a:ln>
                <a:noFill/>
              </a:ln>
            </p:spPr>
          </p:pic>
        </p:grpSp>
        <p:pic>
          <p:nvPicPr>
            <p:cNvPr id="296" name="Google Shape;296;p23"/>
            <p:cNvPicPr preferRelativeResize="0"/>
            <p:nvPr/>
          </p:nvPicPr>
          <p:blipFill rotWithShape="1">
            <a:blip r:embed="rId7">
              <a:alphaModFix/>
            </a:blip>
            <a:srcRect/>
            <a:stretch/>
          </p:blipFill>
          <p:spPr>
            <a:xfrm>
              <a:off x="7014016" y="5850911"/>
              <a:ext cx="580865" cy="817514"/>
            </a:xfrm>
            <a:prstGeom prst="rect">
              <a:avLst/>
            </a:prstGeom>
            <a:noFill/>
            <a:ln>
              <a:noFill/>
            </a:ln>
          </p:spPr>
        </p:pic>
        <p:pic>
          <p:nvPicPr>
            <p:cNvPr id="297" name="Google Shape;297;p23"/>
            <p:cNvPicPr preferRelativeResize="0"/>
            <p:nvPr/>
          </p:nvPicPr>
          <p:blipFill rotWithShape="1">
            <a:blip r:embed="rId8">
              <a:alphaModFix/>
            </a:blip>
            <a:srcRect/>
            <a:stretch/>
          </p:blipFill>
          <p:spPr>
            <a:xfrm>
              <a:off x="9174573" y="5704129"/>
              <a:ext cx="633542" cy="964296"/>
            </a:xfrm>
            <a:prstGeom prst="rect">
              <a:avLst/>
            </a:prstGeom>
            <a:noFill/>
            <a:ln>
              <a:noFill/>
            </a:ln>
          </p:spPr>
        </p:pic>
      </p:grpSp>
      <p:sp>
        <p:nvSpPr>
          <p:cNvPr id="299" name="Google Shape;299;p23"/>
          <p:cNvSpPr/>
          <p:nvPr/>
        </p:nvSpPr>
        <p:spPr>
          <a:xfrm>
            <a:off x="3662065" y="210115"/>
            <a:ext cx="64755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altLang="en-US" sz="2800" b="1" dirty="0">
                <a:solidFill>
                  <a:schemeClr val="accent1">
                    <a:lumMod val="50000"/>
                  </a:schemeClr>
                </a:solidFill>
                <a:latin typeface="SimSun" panose="02010600030101010101" pitchFamily="2" charset="-122"/>
                <a:ea typeface="SimSun" panose="02010600030101010101" pitchFamily="2" charset="-122"/>
                <a:cs typeface="Arial Black"/>
                <a:sym typeface="Arial Black"/>
              </a:rPr>
              <a:t>消防安全要点</a:t>
            </a:r>
            <a:endParaRPr sz="2800" dirty="0">
              <a:solidFill>
                <a:schemeClr val="accent1">
                  <a:lumMod val="50000"/>
                </a:schemeClr>
              </a:solidFill>
              <a:latin typeface="SimSun" panose="02010600030101010101" pitchFamily="2" charset="-122"/>
              <a:ea typeface="SimSun" panose="02010600030101010101" pitchFamily="2" charset="-122"/>
              <a:cs typeface="Calibri"/>
              <a:sym typeface="Calibri"/>
            </a:endParaRPr>
          </a:p>
        </p:txBody>
      </p:sp>
      <p:sp>
        <p:nvSpPr>
          <p:cNvPr id="23" name="직사각형 1">
            <a:extLst>
              <a:ext uri="{FF2B5EF4-FFF2-40B4-BE49-F238E27FC236}">
                <a16:creationId xmlns:a16="http://schemas.microsoft.com/office/drawing/2014/main" id="{D35EF604-AD35-4358-9F6C-654FD8D4F342}"/>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24" name="그림 12">
            <a:extLst>
              <a:ext uri="{FF2B5EF4-FFF2-40B4-BE49-F238E27FC236}">
                <a16:creationId xmlns:a16="http://schemas.microsoft.com/office/drawing/2014/main" id="{C35EE57A-ECEF-48CB-AB29-B02E9DE2F0D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25" name="그림 24">
            <a:extLst>
              <a:ext uri="{FF2B5EF4-FFF2-40B4-BE49-F238E27FC236}">
                <a16:creationId xmlns:a16="http://schemas.microsoft.com/office/drawing/2014/main" id="{3A5282B1-5AA2-4304-88F6-5798E2D8B4D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31" name="Google Shape;141;p16">
            <a:extLst>
              <a:ext uri="{FF2B5EF4-FFF2-40B4-BE49-F238E27FC236}">
                <a16:creationId xmlns:a16="http://schemas.microsoft.com/office/drawing/2014/main" id="{9704AA58-1ED3-4CAA-8CB6-9B1A95E8610F}"/>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32" name="직사각형 31">
            <a:extLst>
              <a:ext uri="{FF2B5EF4-FFF2-40B4-BE49-F238E27FC236}">
                <a16:creationId xmlns:a16="http://schemas.microsoft.com/office/drawing/2014/main" id="{0EBD8EAA-9B89-478E-8FF3-6F9B6F5204F2}"/>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33" name="직사각형 32">
            <a:extLst>
              <a:ext uri="{FF2B5EF4-FFF2-40B4-BE49-F238E27FC236}">
                <a16:creationId xmlns:a16="http://schemas.microsoft.com/office/drawing/2014/main" id="{882BFFC0-9C93-4753-9EF1-AA4014D48F0F}"/>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34" name="직사각형 33">
            <a:extLst>
              <a:ext uri="{FF2B5EF4-FFF2-40B4-BE49-F238E27FC236}">
                <a16:creationId xmlns:a16="http://schemas.microsoft.com/office/drawing/2014/main" id="{F68E4285-41A8-42BC-99F2-1E2109272151}"/>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35" name="직사각형 34">
            <a:extLst>
              <a:ext uri="{FF2B5EF4-FFF2-40B4-BE49-F238E27FC236}">
                <a16:creationId xmlns:a16="http://schemas.microsoft.com/office/drawing/2014/main" id="{B164F6A3-E7C3-4244-92BF-87BE46A7DA5D}"/>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Calibri" panose="020F0502020204030204" pitchFamily="34" charset="0"/>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endParaRPr>
          </a:p>
        </p:txBody>
      </p:sp>
      <p:sp>
        <p:nvSpPr>
          <p:cNvPr id="30" name="Rectangle 31">
            <a:extLst>
              <a:ext uri="{FF2B5EF4-FFF2-40B4-BE49-F238E27FC236}">
                <a16:creationId xmlns:a16="http://schemas.microsoft.com/office/drawing/2014/main" id="{17786EC7-4CC7-4614-A605-DED7FD6895A2}"/>
              </a:ext>
            </a:extLst>
          </p:cNvPr>
          <p:cNvSpPr/>
          <p:nvPr/>
        </p:nvSpPr>
        <p:spPr>
          <a:xfrm>
            <a:off x="390528" y="280779"/>
            <a:ext cx="366798" cy="392357"/>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600" b="1" dirty="0">
              <a:latin typeface="+mj-ea"/>
              <a:ea typeface="+mj-ea"/>
            </a:endParaRPr>
          </a:p>
        </p:txBody>
      </p:sp>
      <p:sp>
        <p:nvSpPr>
          <p:cNvPr id="36" name="직사각형 28">
            <a:extLst>
              <a:ext uri="{FF2B5EF4-FFF2-40B4-BE49-F238E27FC236}">
                <a16:creationId xmlns:a16="http://schemas.microsoft.com/office/drawing/2014/main" id="{C6D42313-2607-44EF-A2E9-38503CFB114C}"/>
              </a:ext>
            </a:extLst>
          </p:cNvPr>
          <p:cNvSpPr/>
          <p:nvPr/>
        </p:nvSpPr>
        <p:spPr>
          <a:xfrm>
            <a:off x="-2285939" y="268109"/>
            <a:ext cx="5697415" cy="5232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802"/>
              </a:spcAft>
              <a:defRPr lang="ko-KR" altLang="en-US"/>
            </a:pPr>
            <a:r>
              <a:rPr lang="en-US" altLang="ko-KR" sz="2800" b="1" spc="-300" dirty="0">
                <a:solidFill>
                  <a:schemeClr val="bg1"/>
                </a:solidFill>
                <a:latin typeface="+mj-ea"/>
                <a:ea typeface="+mj-ea"/>
                <a:cs typeface="맑은 고딕"/>
              </a:rPr>
              <a:t>*</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24"/>
          <p:cNvPicPr preferRelativeResize="0"/>
          <p:nvPr/>
        </p:nvPicPr>
        <p:blipFill rotWithShape="1">
          <a:blip r:embed="rId3">
            <a:alphaModFix/>
          </a:blip>
          <a:srcRect/>
          <a:stretch/>
        </p:blipFill>
        <p:spPr>
          <a:xfrm>
            <a:off x="2055" y="-1"/>
            <a:ext cx="9897192" cy="6875463"/>
          </a:xfrm>
          <a:prstGeom prst="rect">
            <a:avLst/>
          </a:prstGeom>
          <a:noFill/>
          <a:ln>
            <a:noFill/>
          </a:ln>
        </p:spPr>
      </p:pic>
      <p:sp>
        <p:nvSpPr>
          <p:cNvPr id="4" name="직사각형 1">
            <a:extLst>
              <a:ext uri="{FF2B5EF4-FFF2-40B4-BE49-F238E27FC236}">
                <a16:creationId xmlns:a16="http://schemas.microsoft.com/office/drawing/2014/main" id="{BCF56547-1005-48B1-9540-1ECFE5FAC3DF}"/>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5" name="그림 12">
            <a:extLst>
              <a:ext uri="{FF2B5EF4-FFF2-40B4-BE49-F238E27FC236}">
                <a16:creationId xmlns:a16="http://schemas.microsoft.com/office/drawing/2014/main" id="{232D5FCF-6444-4CCA-A190-B8A423808D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6" name="그림 5">
            <a:extLst>
              <a:ext uri="{FF2B5EF4-FFF2-40B4-BE49-F238E27FC236}">
                <a16:creationId xmlns:a16="http://schemas.microsoft.com/office/drawing/2014/main" id="{9E7E0EAA-42DA-488C-9AAA-E0AE8FDA87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10" name="그림 9" descr="불, 방이(가) 표시된 사진&#10;&#10;자동 생성된 설명">
            <a:extLst>
              <a:ext uri="{FF2B5EF4-FFF2-40B4-BE49-F238E27FC236}">
                <a16:creationId xmlns:a16="http://schemas.microsoft.com/office/drawing/2014/main" id="{3E49EAFD-8DCA-4C0B-A5BC-EDB3B3FA436F}"/>
              </a:ext>
            </a:extLst>
          </p:cNvPr>
          <p:cNvPicPr>
            <a:picLocks noChangeAspect="1"/>
          </p:cNvPicPr>
          <p:nvPr/>
        </p:nvPicPr>
        <p:blipFill rotWithShape="1">
          <a:blip r:embed="rId6"/>
          <a:srcRect t="42233"/>
          <a:stretch/>
        </p:blipFill>
        <p:spPr>
          <a:xfrm>
            <a:off x="161606" y="2536020"/>
            <a:ext cx="9565979" cy="2158104"/>
          </a:xfrm>
          <a:prstGeom prst="rect">
            <a:avLst/>
          </a:prstGeom>
        </p:spPr>
      </p:pic>
      <p:sp>
        <p:nvSpPr>
          <p:cNvPr id="11" name="직사각형 10">
            <a:extLst>
              <a:ext uri="{FF2B5EF4-FFF2-40B4-BE49-F238E27FC236}">
                <a16:creationId xmlns:a16="http://schemas.microsoft.com/office/drawing/2014/main" id="{FFC55BFC-AC74-4083-9F2C-9F16C614241C}"/>
              </a:ext>
            </a:extLst>
          </p:cNvPr>
          <p:cNvSpPr/>
          <p:nvPr/>
        </p:nvSpPr>
        <p:spPr>
          <a:xfrm>
            <a:off x="3200214" y="4721019"/>
            <a:ext cx="3603811" cy="331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SimSun" panose="02010600030101010101" pitchFamily="2" charset="-122"/>
              </a:rPr>
              <a:t>消防安全教育是安全社会和幸福生活的前提</a:t>
            </a:r>
            <a:endParaRPr lang="ko-KR" altLang="en-US" dirty="0">
              <a:latin typeface="SimSun" panose="02010600030101010101" pitchFamily="2" charset="-122"/>
            </a:endParaRPr>
          </a:p>
        </p:txBody>
      </p:sp>
      <p:sp>
        <p:nvSpPr>
          <p:cNvPr id="12" name="직사각형 11">
            <a:extLst>
              <a:ext uri="{FF2B5EF4-FFF2-40B4-BE49-F238E27FC236}">
                <a16:creationId xmlns:a16="http://schemas.microsoft.com/office/drawing/2014/main" id="{A2DA0241-470A-4456-B78A-93BD3CF64D60}"/>
              </a:ext>
            </a:extLst>
          </p:cNvPr>
          <p:cNvSpPr/>
          <p:nvPr/>
        </p:nvSpPr>
        <p:spPr>
          <a:xfrm>
            <a:off x="1614478" y="217084"/>
            <a:ext cx="7000770" cy="523220"/>
          </a:xfrm>
          <a:prstGeom prst="rect">
            <a:avLst/>
          </a:prstGeom>
          <a:noFill/>
        </p:spPr>
        <p:txBody>
          <a:bodyPr wrap="square" lIns="91440" tIns="45720" rIns="91440" bIns="45720">
            <a:spAutoFit/>
          </a:bodyPr>
          <a:lstStyle/>
          <a:p>
            <a:pPr marL="0" marR="0" lvl="0" indent="0" algn="ctr" rtl="0">
              <a:spcBef>
                <a:spcPts val="0"/>
              </a:spcBef>
              <a:spcAft>
                <a:spcPts val="0"/>
              </a:spcAft>
              <a:buNone/>
            </a:pPr>
            <a:r>
              <a:rPr lang="zh-CN" altLang="en-US" sz="2800" b="1" dirty="0">
                <a:solidFill>
                  <a:srgbClr val="002060"/>
                </a:solidFill>
                <a:latin typeface="SimSun" panose="02010600030101010101" pitchFamily="2" charset="-122"/>
                <a:ea typeface="SimSun" panose="02010600030101010101" pitchFamily="2" charset="-122"/>
                <a:cs typeface="Calibri"/>
                <a:sym typeface="Calibri"/>
              </a:rPr>
              <a:t>大型购物中心，例如百货商店发生火灾</a:t>
            </a:r>
            <a:endParaRPr lang="zh-CN" altLang="en-US" sz="2800" dirty="0">
              <a:latin typeface="SimSun" panose="02010600030101010101" pitchFamily="2" charset="-122"/>
              <a:ea typeface="SimSun" panose="02010600030101010101" pitchFamily="2" charset="-122"/>
            </a:endParaRPr>
          </a:p>
        </p:txBody>
      </p:sp>
      <p:pic>
        <p:nvPicPr>
          <p:cNvPr id="13" name="그림 12" descr="그리기, 방이(가) 표시된 사진&#10;&#10;자동 생성된 설명">
            <a:extLst>
              <a:ext uri="{FF2B5EF4-FFF2-40B4-BE49-F238E27FC236}">
                <a16:creationId xmlns:a16="http://schemas.microsoft.com/office/drawing/2014/main" id="{079E92EB-E191-46F3-BD26-2071984191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4699" y="183421"/>
            <a:ext cx="479558" cy="601112"/>
          </a:xfrm>
          <a:prstGeom prst="rect">
            <a:avLst/>
          </a:prstGeom>
          <a:ln w="12700">
            <a:solidFill>
              <a:schemeClr val="bg1"/>
            </a:solidFill>
            <a:extLst>
              <a:ext uri="{C807C97D-BFC1-408E-A445-0C87EB9F89A2}">
                <ask:lineSketchStyleProps xmlns:ask="http://schemas.microsoft.com/office/drawing/2018/sketchyshapes" xmlns="" sd="981765707">
                  <a:custGeom>
                    <a:avLst/>
                    <a:gdLst>
                      <a:gd name="connsiteX0" fmla="*/ 0 w 479558"/>
                      <a:gd name="connsiteY0" fmla="*/ 0 h 601112"/>
                      <a:gd name="connsiteX1" fmla="*/ 479558 w 479558"/>
                      <a:gd name="connsiteY1" fmla="*/ 0 h 601112"/>
                      <a:gd name="connsiteX2" fmla="*/ 479558 w 479558"/>
                      <a:gd name="connsiteY2" fmla="*/ 601112 h 601112"/>
                      <a:gd name="connsiteX3" fmla="*/ 0 w 479558"/>
                      <a:gd name="connsiteY3" fmla="*/ 601112 h 601112"/>
                      <a:gd name="connsiteX4" fmla="*/ 0 w 479558"/>
                      <a:gd name="connsiteY4" fmla="*/ 0 h 601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558" h="601112" fill="none" extrusionOk="0">
                        <a:moveTo>
                          <a:pt x="0" y="0"/>
                        </a:moveTo>
                        <a:cubicBezTo>
                          <a:pt x="218521" y="-14653"/>
                          <a:pt x="376384" y="-35889"/>
                          <a:pt x="479558" y="0"/>
                        </a:cubicBezTo>
                        <a:cubicBezTo>
                          <a:pt x="481126" y="141426"/>
                          <a:pt x="485791" y="326937"/>
                          <a:pt x="479558" y="601112"/>
                        </a:cubicBezTo>
                        <a:cubicBezTo>
                          <a:pt x="260794" y="607194"/>
                          <a:pt x="101847" y="629461"/>
                          <a:pt x="0" y="601112"/>
                        </a:cubicBezTo>
                        <a:cubicBezTo>
                          <a:pt x="-1187" y="315651"/>
                          <a:pt x="-37187" y="276933"/>
                          <a:pt x="0" y="0"/>
                        </a:cubicBezTo>
                        <a:close/>
                      </a:path>
                      <a:path w="479558" h="601112" stroke="0" extrusionOk="0">
                        <a:moveTo>
                          <a:pt x="0" y="0"/>
                        </a:moveTo>
                        <a:cubicBezTo>
                          <a:pt x="120004" y="40794"/>
                          <a:pt x="246949" y="6245"/>
                          <a:pt x="479558" y="0"/>
                        </a:cubicBezTo>
                        <a:cubicBezTo>
                          <a:pt x="532230" y="117319"/>
                          <a:pt x="440309" y="418497"/>
                          <a:pt x="479558" y="601112"/>
                        </a:cubicBezTo>
                        <a:cubicBezTo>
                          <a:pt x="424455" y="643324"/>
                          <a:pt x="139205" y="610686"/>
                          <a:pt x="0" y="601112"/>
                        </a:cubicBezTo>
                        <a:cubicBezTo>
                          <a:pt x="-51013" y="515991"/>
                          <a:pt x="51196" y="229569"/>
                          <a:pt x="0" y="0"/>
                        </a:cubicBezTo>
                        <a:close/>
                      </a:path>
                    </a:pathLst>
                  </a:custGeom>
                  <ask:type>
                    <ask:lineSketchNone/>
                  </ask:type>
                </ask:lineSketchStyleProps>
              </a:ext>
            </a:extLst>
          </a:ln>
        </p:spPr>
      </p:pic>
    </p:spTree>
  </p:cSld>
  <p:clrMapOvr>
    <a:masterClrMapping/>
  </p:clrMapOvr>
  <p:transition spd="med">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4"/>
          <p:cNvPicPr preferRelativeResize="0"/>
          <p:nvPr/>
        </p:nvPicPr>
        <p:blipFill rotWithShape="1">
          <a:blip r:embed="rId3">
            <a:alphaModFix/>
          </a:blip>
          <a:srcRect/>
          <a:stretch/>
        </p:blipFill>
        <p:spPr>
          <a:xfrm>
            <a:off x="1229" y="-1"/>
            <a:ext cx="9897192" cy="6875463"/>
          </a:xfrm>
          <a:prstGeom prst="rect">
            <a:avLst/>
          </a:prstGeom>
          <a:noFill/>
          <a:ln>
            <a:noFill/>
          </a:ln>
        </p:spPr>
      </p:pic>
      <p:sp>
        <p:nvSpPr>
          <p:cNvPr id="110" name="Google Shape;110;p14"/>
          <p:cNvSpPr/>
          <p:nvPr/>
        </p:nvSpPr>
        <p:spPr>
          <a:xfrm>
            <a:off x="1665024" y="2871558"/>
            <a:ext cx="7735569" cy="215321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altLang="zh-CN" sz="2400" b="1" i="0" u="none" strike="noStrike" cap="none" dirty="0">
                <a:solidFill>
                  <a:schemeClr val="accent1"/>
                </a:solidFill>
                <a:latin typeface="+mj-ea"/>
                <a:ea typeface="+mj-ea"/>
                <a:cs typeface="Calibri"/>
                <a:sym typeface="Calibri"/>
              </a:rPr>
              <a:t>1.</a:t>
            </a:r>
            <a:r>
              <a:rPr lang="zh-CN" altLang="en-US" sz="2400" b="1" i="0" u="none" strike="noStrike" cap="none" dirty="0">
                <a:solidFill>
                  <a:schemeClr val="accent1"/>
                </a:solidFill>
                <a:latin typeface="+mj-ea"/>
                <a:ea typeface="+mj-ea"/>
                <a:cs typeface="Calibri"/>
                <a:sym typeface="Calibri"/>
              </a:rPr>
              <a:t>自动火灾探测系统</a:t>
            </a:r>
            <a:r>
              <a:rPr lang="en-US" altLang="zh-CN" sz="2400" b="1" i="0" u="none" strike="noStrike" cap="none" dirty="0">
                <a:solidFill>
                  <a:schemeClr val="accent1"/>
                </a:solidFill>
                <a:latin typeface="+mj-ea"/>
                <a:ea typeface="+mj-ea"/>
                <a:cs typeface="Calibri"/>
                <a:sym typeface="Calibri"/>
              </a:rPr>
              <a:t>_ 2p</a:t>
            </a:r>
          </a:p>
          <a:p>
            <a:pPr marL="0" marR="0" lvl="0" indent="0" algn="l" rtl="0">
              <a:lnSpc>
                <a:spcPct val="150000"/>
              </a:lnSpc>
              <a:spcBef>
                <a:spcPts val="0"/>
              </a:spcBef>
              <a:spcAft>
                <a:spcPts val="0"/>
              </a:spcAft>
              <a:buNone/>
            </a:pPr>
            <a:r>
              <a:rPr lang="en-US" altLang="zh-CN" sz="2400" b="1" i="0" u="none" strike="noStrike" cap="none" dirty="0">
                <a:solidFill>
                  <a:schemeClr val="accent1"/>
                </a:solidFill>
                <a:latin typeface="+mj-ea"/>
                <a:ea typeface="+mj-ea"/>
                <a:cs typeface="Calibri"/>
                <a:sym typeface="Calibri"/>
              </a:rPr>
              <a:t>2.</a:t>
            </a:r>
            <a:r>
              <a:rPr lang="zh-CN" altLang="en-US" sz="2400" b="1" i="0" u="none" strike="noStrike" cap="none" dirty="0">
                <a:solidFill>
                  <a:schemeClr val="accent1"/>
                </a:solidFill>
                <a:latin typeface="+mj-ea"/>
                <a:ea typeface="+mj-ea"/>
                <a:cs typeface="Calibri"/>
                <a:sym typeface="Calibri"/>
              </a:rPr>
              <a:t>指示灯</a:t>
            </a:r>
            <a:r>
              <a:rPr lang="en-US" altLang="zh-CN" sz="2400" b="1" i="0" u="none" strike="noStrike" cap="none" dirty="0">
                <a:solidFill>
                  <a:schemeClr val="accent1"/>
                </a:solidFill>
                <a:latin typeface="+mj-ea"/>
                <a:ea typeface="+mj-ea"/>
                <a:cs typeface="Calibri"/>
                <a:sym typeface="Calibri"/>
              </a:rPr>
              <a:t>_ 5p</a:t>
            </a:r>
          </a:p>
          <a:p>
            <a:pPr marL="0" marR="0" lvl="0" indent="0" algn="l" rtl="0">
              <a:lnSpc>
                <a:spcPct val="150000"/>
              </a:lnSpc>
              <a:spcBef>
                <a:spcPts val="0"/>
              </a:spcBef>
              <a:spcAft>
                <a:spcPts val="0"/>
              </a:spcAft>
              <a:buNone/>
            </a:pPr>
            <a:r>
              <a:rPr lang="en-US" altLang="zh-CN" sz="2400" b="1" i="0" u="none" strike="noStrike" cap="none" dirty="0">
                <a:solidFill>
                  <a:schemeClr val="accent1"/>
                </a:solidFill>
                <a:latin typeface="+mj-ea"/>
                <a:ea typeface="+mj-ea"/>
                <a:cs typeface="Calibri"/>
                <a:sym typeface="Calibri"/>
              </a:rPr>
              <a:t>3.</a:t>
            </a:r>
            <a:r>
              <a:rPr lang="zh-CN" altLang="en-US" sz="2400" b="1" i="0" u="none" strike="noStrike" cap="none" dirty="0">
                <a:solidFill>
                  <a:schemeClr val="accent1"/>
                </a:solidFill>
                <a:latin typeface="+mj-ea"/>
                <a:ea typeface="+mj-ea"/>
                <a:cs typeface="Calibri"/>
                <a:sym typeface="Calibri"/>
              </a:rPr>
              <a:t>不要乘电梯！</a:t>
            </a:r>
            <a:r>
              <a:rPr lang="en-US" altLang="zh-CN" sz="2400" b="1" i="0" u="none" strike="noStrike" cap="none" dirty="0">
                <a:solidFill>
                  <a:schemeClr val="accent1"/>
                </a:solidFill>
                <a:latin typeface="+mj-ea"/>
                <a:ea typeface="+mj-ea"/>
                <a:cs typeface="Calibri"/>
                <a:sym typeface="Calibri"/>
              </a:rPr>
              <a:t>_ 7p</a:t>
            </a:r>
            <a:endParaRPr sz="2400" dirty="0">
              <a:latin typeface="+mj-ea"/>
              <a:ea typeface="+mj-ea"/>
            </a:endParaRPr>
          </a:p>
        </p:txBody>
      </p:sp>
      <p:sp>
        <p:nvSpPr>
          <p:cNvPr id="111" name="Google Shape;111;p14"/>
          <p:cNvSpPr/>
          <p:nvPr/>
        </p:nvSpPr>
        <p:spPr>
          <a:xfrm>
            <a:off x="-376714" y="1256361"/>
            <a:ext cx="2656565" cy="110799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ko-KR" sz="6600" b="0" i="0" u="none" strike="noStrike" cap="none" dirty="0" err="1">
                <a:solidFill>
                  <a:schemeClr val="lt1"/>
                </a:solidFill>
                <a:latin typeface="Stencil" panose="040409050D0802020404" pitchFamily="82" charset="0"/>
                <a:ea typeface="Stardos Stencil"/>
                <a:cs typeface="Stardos Stencil"/>
                <a:sym typeface="Stardos Stencil"/>
              </a:rPr>
              <a:t>C</a:t>
            </a:r>
            <a:r>
              <a:rPr lang="ko-KR" sz="2400" b="0" i="0" u="none" strike="noStrike" cap="none" dirty="0" err="1">
                <a:solidFill>
                  <a:schemeClr val="lt1"/>
                </a:solidFill>
                <a:latin typeface="Stencil" panose="040409050D0802020404" pitchFamily="82" charset="0"/>
                <a:ea typeface="Stardos Stencil"/>
                <a:cs typeface="Stardos Stencil"/>
                <a:sym typeface="Stardos Stencil"/>
              </a:rPr>
              <a:t>ontents</a:t>
            </a:r>
            <a:endParaRPr sz="2400" b="0" i="0" u="none" strike="noStrike" cap="none" dirty="0">
              <a:solidFill>
                <a:schemeClr val="lt1"/>
              </a:solidFill>
              <a:latin typeface="Stencil" panose="040409050D0802020404" pitchFamily="82" charset="0"/>
              <a:ea typeface="SimSun" panose="02010600030101010101" pitchFamily="2" charset="-122"/>
              <a:cs typeface="Stardos Stencil"/>
              <a:sym typeface="Stardos Stencil"/>
            </a:endParaRPr>
          </a:p>
        </p:txBody>
      </p:sp>
      <p:sp>
        <p:nvSpPr>
          <p:cNvPr id="112" name="Google Shape;112;p14"/>
          <p:cNvSpPr/>
          <p:nvPr/>
        </p:nvSpPr>
        <p:spPr>
          <a:xfrm>
            <a:off x="2464786" y="1733795"/>
            <a:ext cx="1024716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altLang="en-US" sz="2800" b="1" dirty="0">
                <a:solidFill>
                  <a:schemeClr val="dk1"/>
                </a:solidFill>
                <a:latin typeface="SimSun" panose="02010600030101010101" pitchFamily="2" charset="-122"/>
                <a:ea typeface="SimSun" panose="02010600030101010101" pitchFamily="2" charset="-122"/>
                <a:cs typeface="Calibri"/>
                <a:sym typeface="Calibri"/>
              </a:rPr>
              <a:t>大型购物中心，例如百货商店发生火灾</a:t>
            </a:r>
            <a:endParaRPr lang="en-US" altLang="ko-KR" sz="2800" b="1" dirty="0">
              <a:solidFill>
                <a:schemeClr val="dk1"/>
              </a:solidFill>
              <a:latin typeface="SimSun" panose="02010600030101010101" pitchFamily="2" charset="-122"/>
              <a:ea typeface="SimSun" panose="02010600030101010101" pitchFamily="2" charset="-122"/>
              <a:cs typeface="Calibri"/>
              <a:sym typeface="Calibri"/>
            </a:endParaRPr>
          </a:p>
        </p:txBody>
      </p:sp>
      <p:cxnSp>
        <p:nvCxnSpPr>
          <p:cNvPr id="113" name="Google Shape;113;p14"/>
          <p:cNvCxnSpPr/>
          <p:nvPr/>
        </p:nvCxnSpPr>
        <p:spPr>
          <a:xfrm>
            <a:off x="2397115" y="1425639"/>
            <a:ext cx="0" cy="769441"/>
          </a:xfrm>
          <a:prstGeom prst="straightConnector1">
            <a:avLst/>
          </a:prstGeom>
          <a:noFill/>
          <a:ln w="12700" cap="flat" cmpd="sng">
            <a:solidFill>
              <a:schemeClr val="lt1"/>
            </a:solidFill>
            <a:prstDash val="solid"/>
            <a:miter lim="8000"/>
            <a:headEnd type="none" w="sm" len="sm"/>
            <a:tailEnd type="none" w="sm" len="sm"/>
          </a:ln>
        </p:spPr>
      </p:cxnSp>
      <p:sp>
        <p:nvSpPr>
          <p:cNvPr id="114" name="Google Shape;114;p14"/>
          <p:cNvSpPr/>
          <p:nvPr/>
        </p:nvSpPr>
        <p:spPr>
          <a:xfrm>
            <a:off x="1881869" y="1320514"/>
            <a:ext cx="2048919"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sz="2400" b="1" i="0" u="none" strike="noStrike" cap="none" dirty="0">
                <a:solidFill>
                  <a:schemeClr val="accent1"/>
                </a:solidFill>
                <a:latin typeface="SimSun" panose="02010600030101010101" pitchFamily="2" charset="-122"/>
                <a:ea typeface="Calibri"/>
                <a:cs typeface="Calibri"/>
                <a:sym typeface="Calibri"/>
              </a:rPr>
              <a:t> </a:t>
            </a:r>
            <a:r>
              <a:rPr lang="ko-KR" sz="2000" b="1" i="0" u="none" strike="noStrike" cap="none" dirty="0">
                <a:solidFill>
                  <a:schemeClr val="accent1"/>
                </a:solidFill>
                <a:latin typeface="SimSun" panose="02010600030101010101" pitchFamily="2" charset="-122"/>
                <a:ea typeface="Calibri"/>
                <a:cs typeface="Calibri"/>
                <a:sym typeface="Calibri"/>
              </a:rPr>
              <a:t>[</a:t>
            </a:r>
            <a:r>
              <a:rPr lang="ko-KR" altLang="en-US" sz="20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第</a:t>
            </a:r>
            <a:r>
              <a:rPr lang="en-US" altLang="ko-KR" sz="20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7</a:t>
            </a:r>
            <a:r>
              <a:rPr lang="ko-KR" altLang="en-US" sz="20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集</a:t>
            </a:r>
            <a:r>
              <a:rPr lang="ko-KR" sz="2000" b="1" i="0" u="none" strike="noStrike" cap="none" dirty="0">
                <a:solidFill>
                  <a:schemeClr val="accent1"/>
                </a:solidFill>
                <a:latin typeface="SimSun" panose="02010600030101010101" pitchFamily="2" charset="-122"/>
                <a:ea typeface="Calibri"/>
                <a:cs typeface="Calibri"/>
                <a:sym typeface="Calibri"/>
              </a:rPr>
              <a:t>]</a:t>
            </a:r>
            <a:endParaRPr sz="2000" b="1" i="0" u="none" strike="noStrike" cap="none" dirty="0">
              <a:solidFill>
                <a:schemeClr val="accent1"/>
              </a:solidFill>
              <a:latin typeface="SimSun" panose="02010600030101010101" pitchFamily="2" charset="-122"/>
              <a:ea typeface="SimSun" panose="02010600030101010101" pitchFamily="2" charset="-122"/>
              <a:cs typeface="Calibri"/>
              <a:sym typeface="Calibri"/>
            </a:endParaRPr>
          </a:p>
        </p:txBody>
      </p:sp>
      <p:grpSp>
        <p:nvGrpSpPr>
          <p:cNvPr id="115" name="Google Shape;115;p14"/>
          <p:cNvGrpSpPr/>
          <p:nvPr/>
        </p:nvGrpSpPr>
        <p:grpSpPr>
          <a:xfrm>
            <a:off x="420304" y="5584560"/>
            <a:ext cx="2820276" cy="1180814"/>
            <a:chOff x="420304" y="5584560"/>
            <a:chExt cx="2820276" cy="1180814"/>
          </a:xfrm>
        </p:grpSpPr>
        <p:grpSp>
          <p:nvGrpSpPr>
            <p:cNvPr id="116" name="Google Shape;116;p14"/>
            <p:cNvGrpSpPr/>
            <p:nvPr/>
          </p:nvGrpSpPr>
          <p:grpSpPr>
            <a:xfrm>
              <a:off x="1097108" y="5910484"/>
              <a:ext cx="1240472" cy="819190"/>
              <a:chOff x="1109808" y="5910484"/>
              <a:chExt cx="1240472" cy="819190"/>
            </a:xfrm>
          </p:grpSpPr>
          <p:pic>
            <p:nvPicPr>
              <p:cNvPr id="117" name="Google Shape;117;p14"/>
              <p:cNvPicPr preferRelativeResize="0"/>
              <p:nvPr/>
            </p:nvPicPr>
            <p:blipFill rotWithShape="1">
              <a:blip r:embed="rId4">
                <a:alphaModFix/>
              </a:blip>
              <a:srcRect/>
              <a:stretch/>
            </p:blipFill>
            <p:spPr>
              <a:xfrm>
                <a:off x="1109808" y="5910484"/>
                <a:ext cx="563385" cy="817514"/>
              </a:xfrm>
              <a:prstGeom prst="rect">
                <a:avLst/>
              </a:prstGeom>
              <a:noFill/>
              <a:ln>
                <a:noFill/>
              </a:ln>
            </p:spPr>
          </p:pic>
          <p:pic>
            <p:nvPicPr>
              <p:cNvPr id="118" name="Google Shape;118;p14"/>
              <p:cNvPicPr preferRelativeResize="0"/>
              <p:nvPr/>
            </p:nvPicPr>
            <p:blipFill rotWithShape="1">
              <a:blip r:embed="rId5">
                <a:alphaModFix/>
              </a:blip>
              <a:srcRect/>
              <a:stretch/>
            </p:blipFill>
            <p:spPr>
              <a:xfrm>
                <a:off x="1769132" y="5910484"/>
                <a:ext cx="581148" cy="819190"/>
              </a:xfrm>
              <a:prstGeom prst="rect">
                <a:avLst/>
              </a:prstGeom>
              <a:noFill/>
              <a:ln>
                <a:noFill/>
              </a:ln>
            </p:spPr>
          </p:pic>
        </p:grpSp>
        <p:pic>
          <p:nvPicPr>
            <p:cNvPr id="119" name="Google Shape;119;p14"/>
            <p:cNvPicPr preferRelativeResize="0"/>
            <p:nvPr/>
          </p:nvPicPr>
          <p:blipFill rotWithShape="1">
            <a:blip r:embed="rId6">
              <a:alphaModFix/>
            </a:blip>
            <a:srcRect/>
            <a:stretch/>
          </p:blipFill>
          <p:spPr>
            <a:xfrm>
              <a:off x="420304" y="5907187"/>
              <a:ext cx="580865" cy="817514"/>
            </a:xfrm>
            <a:prstGeom prst="rect">
              <a:avLst/>
            </a:prstGeom>
            <a:noFill/>
            <a:ln>
              <a:noFill/>
            </a:ln>
          </p:spPr>
        </p:pic>
        <p:pic>
          <p:nvPicPr>
            <p:cNvPr id="120" name="Google Shape;120;p14"/>
            <p:cNvPicPr preferRelativeResize="0"/>
            <p:nvPr/>
          </p:nvPicPr>
          <p:blipFill rotWithShape="1">
            <a:blip r:embed="rId7">
              <a:alphaModFix/>
            </a:blip>
            <a:srcRect/>
            <a:stretch/>
          </p:blipFill>
          <p:spPr>
            <a:xfrm>
              <a:off x="2464786" y="5584560"/>
              <a:ext cx="775794" cy="1180814"/>
            </a:xfrm>
            <a:prstGeom prst="rect">
              <a:avLst/>
            </a:prstGeom>
            <a:noFill/>
            <a:ln>
              <a:noFill/>
            </a:ln>
          </p:spPr>
        </p:pic>
      </p:grpSp>
      <p:pic>
        <p:nvPicPr>
          <p:cNvPr id="121" name="Google Shape;121;p14"/>
          <p:cNvPicPr preferRelativeResize="0"/>
          <p:nvPr/>
        </p:nvPicPr>
        <p:blipFill rotWithShape="1">
          <a:blip r:embed="rId8">
            <a:alphaModFix/>
          </a:blip>
          <a:srcRect/>
          <a:stretch/>
        </p:blipFill>
        <p:spPr>
          <a:xfrm>
            <a:off x="6844781" y="4158136"/>
            <a:ext cx="2828820" cy="2566565"/>
          </a:xfrm>
          <a:prstGeom prst="rect">
            <a:avLst/>
          </a:prstGeom>
          <a:noFill/>
          <a:ln>
            <a:noFill/>
          </a:ln>
        </p:spPr>
      </p:pic>
      <p:sp>
        <p:nvSpPr>
          <p:cNvPr id="15" name="직사각형 2">
            <a:extLst>
              <a:ext uri="{FF2B5EF4-FFF2-40B4-BE49-F238E27FC236}">
                <a16:creationId xmlns:a16="http://schemas.microsoft.com/office/drawing/2014/main" id="{5028427E-1A83-49AF-8CAB-A300307C5D95}"/>
              </a:ext>
            </a:extLst>
          </p:cNvPr>
          <p:cNvSpPr/>
          <p:nvPr/>
        </p:nvSpPr>
        <p:spPr>
          <a:xfrm>
            <a:off x="7340138" y="116378"/>
            <a:ext cx="2466843"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16" name="그림 14">
            <a:extLst>
              <a:ext uri="{FF2B5EF4-FFF2-40B4-BE49-F238E27FC236}">
                <a16:creationId xmlns:a16="http://schemas.microsoft.com/office/drawing/2014/main" id="{18406A8F-403B-498A-9ACE-EFCCCB82CCA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253" t="25787" r="34816" b="25283"/>
          <a:stretch/>
        </p:blipFill>
        <p:spPr>
          <a:xfrm>
            <a:off x="8556191" y="134911"/>
            <a:ext cx="1250790" cy="629140"/>
          </a:xfrm>
          <a:prstGeom prst="rect">
            <a:avLst/>
          </a:prstGeom>
        </p:spPr>
      </p:pic>
      <p:pic>
        <p:nvPicPr>
          <p:cNvPr id="17" name="그림 15">
            <a:extLst>
              <a:ext uri="{FF2B5EF4-FFF2-40B4-BE49-F238E27FC236}">
                <a16:creationId xmlns:a16="http://schemas.microsoft.com/office/drawing/2014/main" id="{803B7F35-DD80-48D4-B086-3886D35392D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20574" y="126136"/>
            <a:ext cx="1661012" cy="653860"/>
          </a:xfrm>
          <a:prstGeom prst="rect">
            <a:avLst/>
          </a:prstGeom>
        </p:spPr>
      </p:pic>
      <p:pic>
        <p:nvPicPr>
          <p:cNvPr id="28" name="Google Shape;109;p14">
            <a:extLst>
              <a:ext uri="{FF2B5EF4-FFF2-40B4-BE49-F238E27FC236}">
                <a16:creationId xmlns:a16="http://schemas.microsoft.com/office/drawing/2014/main" id="{A50FF360-DBAA-4FB4-ACB8-D1D03E362A94}"/>
              </a:ext>
            </a:extLst>
          </p:cNvPr>
          <p:cNvPicPr preferRelativeResize="0"/>
          <p:nvPr/>
        </p:nvPicPr>
        <p:blipFill rotWithShape="1">
          <a:blip r:embed="rId3">
            <a:alphaModFix/>
          </a:blip>
          <a:srcRect l="14" t="96017" r="59263" b="165"/>
          <a:stretch/>
        </p:blipFill>
        <p:spPr>
          <a:xfrm>
            <a:off x="0" y="6526141"/>
            <a:ext cx="4030434" cy="262489"/>
          </a:xfrm>
          <a:prstGeom prst="rect">
            <a:avLst/>
          </a:prstGeom>
          <a:noFill/>
          <a:ln>
            <a:noFill/>
          </a:ln>
        </p:spPr>
      </p:pic>
      <p:sp>
        <p:nvSpPr>
          <p:cNvPr id="29" name="직사각형 28">
            <a:extLst>
              <a:ext uri="{FF2B5EF4-FFF2-40B4-BE49-F238E27FC236}">
                <a16:creationId xmlns:a16="http://schemas.microsoft.com/office/drawing/2014/main" id="{70D626CA-6FE2-4C90-A9FF-0A98AF799B7F}"/>
              </a:ext>
            </a:extLst>
          </p:cNvPr>
          <p:cNvSpPr/>
          <p:nvPr/>
        </p:nvSpPr>
        <p:spPr>
          <a:xfrm>
            <a:off x="289797" y="6490097"/>
            <a:ext cx="797013" cy="276999"/>
          </a:xfrm>
          <a:prstGeom prst="rect">
            <a:avLst/>
          </a:prstGeom>
          <a:noFill/>
        </p:spPr>
        <p:txBody>
          <a:bodyPr wrap="non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30" name="직사각형 29">
            <a:extLst>
              <a:ext uri="{FF2B5EF4-FFF2-40B4-BE49-F238E27FC236}">
                <a16:creationId xmlns:a16="http://schemas.microsoft.com/office/drawing/2014/main" id="{CABCD0BF-4E7E-4236-B114-A57A1A45AE85}"/>
              </a:ext>
            </a:extLst>
          </p:cNvPr>
          <p:cNvSpPr/>
          <p:nvPr/>
        </p:nvSpPr>
        <p:spPr>
          <a:xfrm>
            <a:off x="1149874" y="6489442"/>
            <a:ext cx="492443" cy="276999"/>
          </a:xfrm>
          <a:prstGeom prst="rect">
            <a:avLst/>
          </a:prstGeom>
          <a:noFill/>
        </p:spPr>
        <p:txBody>
          <a:bodyPr wrap="non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31" name="직사각형 30">
            <a:extLst>
              <a:ext uri="{FF2B5EF4-FFF2-40B4-BE49-F238E27FC236}">
                <a16:creationId xmlns:a16="http://schemas.microsoft.com/office/drawing/2014/main" id="{2F758640-5330-4AA2-AF9F-70D7D7852DD9}"/>
              </a:ext>
            </a:extLst>
          </p:cNvPr>
          <p:cNvSpPr/>
          <p:nvPr/>
        </p:nvSpPr>
        <p:spPr>
          <a:xfrm>
            <a:off x="1799984" y="6499990"/>
            <a:ext cx="489236" cy="276999"/>
          </a:xfrm>
          <a:prstGeom prst="rect">
            <a:avLst/>
          </a:prstGeom>
          <a:noFill/>
        </p:spPr>
        <p:txBody>
          <a:bodyPr wrap="non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32" name="직사각형 31">
            <a:extLst>
              <a:ext uri="{FF2B5EF4-FFF2-40B4-BE49-F238E27FC236}">
                <a16:creationId xmlns:a16="http://schemas.microsoft.com/office/drawing/2014/main" id="{BB6A3455-EEE6-4C4C-9C67-5C95E8E3AFEC}"/>
              </a:ext>
            </a:extLst>
          </p:cNvPr>
          <p:cNvSpPr/>
          <p:nvPr/>
        </p:nvSpPr>
        <p:spPr>
          <a:xfrm>
            <a:off x="2302677" y="6439860"/>
            <a:ext cx="1099724" cy="369332"/>
          </a:xfrm>
          <a:prstGeom prst="rect">
            <a:avLst/>
          </a:prstGeom>
          <a:noFill/>
        </p:spPr>
        <p:txBody>
          <a:bodyPr wrap="square" lIns="91440" tIns="45720" rIns="91440" bIns="45720">
            <a:spAutoFit/>
          </a:bodyPr>
          <a:lstStyle/>
          <a:p>
            <a:pPr algn="ctr"/>
            <a:r>
              <a:rPr lang="ko-KR" altLang="en-US" sz="1800" b="1" dirty="0">
                <a:solidFill>
                  <a:srgbClr val="005A8D"/>
                </a:solidFill>
                <a:effectLst/>
                <a:latin typeface="Calibri" panose="020F0502020204030204" pitchFamily="34" charset="0"/>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endParaRPr>
          </a:p>
        </p:txBody>
      </p:sp>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6"/>
          <p:cNvPicPr preferRelativeResize="0"/>
          <p:nvPr/>
        </p:nvPicPr>
        <p:blipFill rotWithShape="1">
          <a:blip r:embed="rId3">
            <a:alphaModFix/>
          </a:blip>
          <a:srcRect/>
          <a:stretch/>
        </p:blipFill>
        <p:spPr>
          <a:xfrm>
            <a:off x="1229" y="0"/>
            <a:ext cx="9897192" cy="6875463"/>
          </a:xfrm>
          <a:prstGeom prst="rect">
            <a:avLst/>
          </a:prstGeom>
          <a:noFill/>
          <a:ln>
            <a:noFill/>
          </a:ln>
        </p:spPr>
      </p:pic>
      <p:pic>
        <p:nvPicPr>
          <p:cNvPr id="142" name="Google Shape;142;p16"/>
          <p:cNvPicPr preferRelativeResize="0"/>
          <p:nvPr/>
        </p:nvPicPr>
        <p:blipFill rotWithShape="1">
          <a:blip r:embed="rId4">
            <a:alphaModFix/>
          </a:blip>
          <a:srcRect/>
          <a:stretch/>
        </p:blipFill>
        <p:spPr>
          <a:xfrm>
            <a:off x="5760074" y="1645337"/>
            <a:ext cx="4360131" cy="3996734"/>
          </a:xfrm>
          <a:prstGeom prst="rect">
            <a:avLst/>
          </a:prstGeom>
          <a:noFill/>
          <a:ln>
            <a:noFill/>
          </a:ln>
        </p:spPr>
      </p:pic>
      <p:grpSp>
        <p:nvGrpSpPr>
          <p:cNvPr id="143" name="Google Shape;143;p16"/>
          <p:cNvGrpSpPr/>
          <p:nvPr/>
        </p:nvGrpSpPr>
        <p:grpSpPr>
          <a:xfrm>
            <a:off x="907219" y="1330191"/>
            <a:ext cx="5200808" cy="1568450"/>
            <a:chOff x="1250315" y="1896146"/>
            <a:chExt cx="4806950" cy="1568450"/>
          </a:xfrm>
        </p:grpSpPr>
        <p:sp>
          <p:nvSpPr>
            <p:cNvPr id="144" name="Google Shape;144;p16"/>
            <p:cNvSpPr/>
            <p:nvPr/>
          </p:nvSpPr>
          <p:spPr>
            <a:xfrm>
              <a:off x="3120390" y="1896146"/>
              <a:ext cx="1067435" cy="15684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D966"/>
                </a:buClr>
                <a:buSzPts val="9600"/>
                <a:buFont typeface="Calibri"/>
                <a:buNone/>
              </a:pPr>
              <a:r>
                <a:rPr lang="ko-KR" sz="9600" b="0" i="0" u="none" strike="noStrike" cap="none" dirty="0">
                  <a:solidFill>
                    <a:srgbClr val="FFD966"/>
                  </a:solidFill>
                  <a:latin typeface="SimSun" panose="02010600030101010101" pitchFamily="2" charset="-122"/>
                  <a:ea typeface="Calibri"/>
                  <a:cs typeface="Calibri"/>
                  <a:sym typeface="Calibri"/>
                </a:rPr>
                <a:t>“</a:t>
              </a:r>
              <a:endParaRPr sz="9600" b="0" i="0" u="none" strike="noStrike" cap="none" dirty="0">
                <a:solidFill>
                  <a:srgbClr val="FFD966"/>
                </a:solidFill>
                <a:latin typeface="SimSun" panose="02010600030101010101" pitchFamily="2" charset="-122"/>
                <a:ea typeface="SimSun" panose="02010600030101010101" pitchFamily="2" charset="-122"/>
                <a:cs typeface="Calibri"/>
                <a:sym typeface="Calibri"/>
              </a:endParaRPr>
            </a:p>
          </p:txBody>
        </p:sp>
        <p:grpSp>
          <p:nvGrpSpPr>
            <p:cNvPr id="145" name="Google Shape;145;p16"/>
            <p:cNvGrpSpPr/>
            <p:nvPr/>
          </p:nvGrpSpPr>
          <p:grpSpPr>
            <a:xfrm>
              <a:off x="1250315" y="2418080"/>
              <a:ext cx="4806950" cy="635"/>
              <a:chOff x="1250315" y="2418080"/>
              <a:chExt cx="4806950" cy="635"/>
            </a:xfrm>
          </p:grpSpPr>
          <p:cxnSp>
            <p:nvCxnSpPr>
              <p:cNvPr id="146" name="Google Shape;146;p16"/>
              <p:cNvCxnSpPr/>
              <p:nvPr/>
            </p:nvCxnSpPr>
            <p:spPr>
              <a:xfrm>
                <a:off x="1250315" y="2418080"/>
                <a:ext cx="1929130" cy="635"/>
              </a:xfrm>
              <a:prstGeom prst="straightConnector1">
                <a:avLst/>
              </a:prstGeom>
              <a:noFill/>
              <a:ln w="12700" cap="flat" cmpd="sng">
                <a:solidFill>
                  <a:srgbClr val="FFD966"/>
                </a:solidFill>
                <a:prstDash val="solid"/>
                <a:miter lim="800000"/>
                <a:headEnd type="none" w="sm" len="sm"/>
                <a:tailEnd type="none" w="sm" len="sm"/>
              </a:ln>
            </p:spPr>
          </p:cxnSp>
          <p:cxnSp>
            <p:nvCxnSpPr>
              <p:cNvPr id="147" name="Google Shape;147;p16"/>
              <p:cNvCxnSpPr/>
              <p:nvPr/>
            </p:nvCxnSpPr>
            <p:spPr>
              <a:xfrm>
                <a:off x="4128135" y="2418080"/>
                <a:ext cx="1929130" cy="635"/>
              </a:xfrm>
              <a:prstGeom prst="straightConnector1">
                <a:avLst/>
              </a:prstGeom>
              <a:noFill/>
              <a:ln w="12700" cap="flat" cmpd="sng">
                <a:solidFill>
                  <a:srgbClr val="FFD966"/>
                </a:solidFill>
                <a:prstDash val="solid"/>
                <a:miter lim="800000"/>
                <a:headEnd type="none" w="sm" len="sm"/>
                <a:tailEnd type="none" w="sm" len="sm"/>
              </a:ln>
            </p:spPr>
          </p:cxnSp>
        </p:grpSp>
      </p:grpSp>
      <p:grpSp>
        <p:nvGrpSpPr>
          <p:cNvPr id="148" name="Google Shape;148;p16"/>
          <p:cNvGrpSpPr/>
          <p:nvPr/>
        </p:nvGrpSpPr>
        <p:grpSpPr>
          <a:xfrm>
            <a:off x="977091" y="4714745"/>
            <a:ext cx="5130936" cy="1569660"/>
            <a:chOff x="1250315" y="4483984"/>
            <a:chExt cx="4679174" cy="1408591"/>
          </a:xfrm>
        </p:grpSpPr>
        <p:sp>
          <p:nvSpPr>
            <p:cNvPr id="149" name="Google Shape;149;p16"/>
            <p:cNvSpPr/>
            <p:nvPr/>
          </p:nvSpPr>
          <p:spPr>
            <a:xfrm rot="10800000" flipH="1">
              <a:off x="3025777" y="4483984"/>
              <a:ext cx="1067435" cy="140859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D966"/>
                </a:buClr>
                <a:buSzPts val="9600"/>
                <a:buFont typeface="Calibri"/>
                <a:buNone/>
              </a:pPr>
              <a:r>
                <a:rPr lang="ko-KR" sz="9600" b="0" i="0" u="none" strike="noStrike" cap="none" dirty="0">
                  <a:solidFill>
                    <a:srgbClr val="FFD966"/>
                  </a:solidFill>
                  <a:latin typeface="SimSun" panose="02010600030101010101" pitchFamily="2" charset="-122"/>
                  <a:ea typeface="Calibri"/>
                  <a:cs typeface="Calibri"/>
                  <a:sym typeface="Calibri"/>
                </a:rPr>
                <a:t>“</a:t>
              </a:r>
              <a:endParaRPr sz="9600" b="0" i="0" u="none" strike="noStrike" cap="none" dirty="0">
                <a:solidFill>
                  <a:srgbClr val="FFD966"/>
                </a:solidFill>
                <a:latin typeface="SimSun" panose="02010600030101010101" pitchFamily="2" charset="-122"/>
                <a:ea typeface="SimSun" panose="02010600030101010101" pitchFamily="2" charset="-122"/>
                <a:cs typeface="Calibri"/>
                <a:sym typeface="Calibri"/>
              </a:endParaRPr>
            </a:p>
          </p:txBody>
        </p:sp>
        <p:grpSp>
          <p:nvGrpSpPr>
            <p:cNvPr id="150" name="Google Shape;150;p16"/>
            <p:cNvGrpSpPr/>
            <p:nvPr/>
          </p:nvGrpSpPr>
          <p:grpSpPr>
            <a:xfrm>
              <a:off x="1250315" y="5468619"/>
              <a:ext cx="4679174" cy="1"/>
              <a:chOff x="1250315" y="5468619"/>
              <a:chExt cx="4679174" cy="1"/>
            </a:xfrm>
          </p:grpSpPr>
          <p:cxnSp>
            <p:nvCxnSpPr>
              <p:cNvPr id="151" name="Google Shape;151;p16"/>
              <p:cNvCxnSpPr/>
              <p:nvPr/>
            </p:nvCxnSpPr>
            <p:spPr>
              <a:xfrm>
                <a:off x="1250315" y="5468619"/>
                <a:ext cx="1928495" cy="0"/>
              </a:xfrm>
              <a:prstGeom prst="straightConnector1">
                <a:avLst/>
              </a:prstGeom>
              <a:noFill/>
              <a:ln w="12700" cap="flat" cmpd="sng">
                <a:solidFill>
                  <a:srgbClr val="FFD966"/>
                </a:solidFill>
                <a:prstDash val="solid"/>
                <a:miter lim="800000"/>
                <a:headEnd type="none" w="sm" len="sm"/>
                <a:tailEnd type="none" w="sm" len="sm"/>
              </a:ln>
            </p:spPr>
          </p:cxnSp>
          <p:cxnSp>
            <p:nvCxnSpPr>
              <p:cNvPr id="152" name="Google Shape;152;p16"/>
              <p:cNvCxnSpPr/>
              <p:nvPr/>
            </p:nvCxnSpPr>
            <p:spPr>
              <a:xfrm>
                <a:off x="4000994" y="5468620"/>
                <a:ext cx="1928495" cy="0"/>
              </a:xfrm>
              <a:prstGeom prst="straightConnector1">
                <a:avLst/>
              </a:prstGeom>
              <a:noFill/>
              <a:ln w="12700" cap="flat" cmpd="sng">
                <a:solidFill>
                  <a:srgbClr val="FFD966"/>
                </a:solidFill>
                <a:prstDash val="solid"/>
                <a:miter lim="800000"/>
                <a:headEnd type="none" w="sm" len="sm"/>
                <a:tailEnd type="none" w="sm" len="sm"/>
              </a:ln>
            </p:spPr>
          </p:cxnSp>
        </p:grpSp>
      </p:grpSp>
      <p:grpSp>
        <p:nvGrpSpPr>
          <p:cNvPr id="153" name="Google Shape;153;p16"/>
          <p:cNvGrpSpPr/>
          <p:nvPr/>
        </p:nvGrpSpPr>
        <p:grpSpPr>
          <a:xfrm>
            <a:off x="7014016" y="5704129"/>
            <a:ext cx="2794099" cy="965972"/>
            <a:chOff x="7014016" y="5704129"/>
            <a:chExt cx="2794099" cy="965972"/>
          </a:xfrm>
        </p:grpSpPr>
        <p:grpSp>
          <p:nvGrpSpPr>
            <p:cNvPr id="154" name="Google Shape;154;p16"/>
            <p:cNvGrpSpPr/>
            <p:nvPr/>
          </p:nvGrpSpPr>
          <p:grpSpPr>
            <a:xfrm>
              <a:off x="7745855" y="5850911"/>
              <a:ext cx="1295507" cy="819190"/>
              <a:chOff x="7679086" y="5914482"/>
              <a:chExt cx="1295507" cy="819190"/>
            </a:xfrm>
          </p:grpSpPr>
          <p:pic>
            <p:nvPicPr>
              <p:cNvPr id="155" name="Google Shape;155;p16"/>
              <p:cNvPicPr preferRelativeResize="0"/>
              <p:nvPr/>
            </p:nvPicPr>
            <p:blipFill rotWithShape="1">
              <a:blip r:embed="rId5">
                <a:alphaModFix/>
              </a:blip>
              <a:srcRect/>
              <a:stretch/>
            </p:blipFill>
            <p:spPr>
              <a:xfrm>
                <a:off x="7679086" y="5914482"/>
                <a:ext cx="563385" cy="817514"/>
              </a:xfrm>
              <a:prstGeom prst="rect">
                <a:avLst/>
              </a:prstGeom>
              <a:noFill/>
              <a:ln>
                <a:noFill/>
              </a:ln>
            </p:spPr>
          </p:pic>
          <p:pic>
            <p:nvPicPr>
              <p:cNvPr id="156" name="Google Shape;156;p16"/>
              <p:cNvPicPr preferRelativeResize="0"/>
              <p:nvPr/>
            </p:nvPicPr>
            <p:blipFill rotWithShape="1">
              <a:blip r:embed="rId6">
                <a:alphaModFix/>
              </a:blip>
              <a:srcRect/>
              <a:stretch/>
            </p:blipFill>
            <p:spPr>
              <a:xfrm>
                <a:off x="8393445" y="5914482"/>
                <a:ext cx="581148" cy="819190"/>
              </a:xfrm>
              <a:prstGeom prst="rect">
                <a:avLst/>
              </a:prstGeom>
              <a:noFill/>
              <a:ln>
                <a:noFill/>
              </a:ln>
            </p:spPr>
          </p:pic>
        </p:grpSp>
        <p:pic>
          <p:nvPicPr>
            <p:cNvPr id="157" name="Google Shape;157;p16"/>
            <p:cNvPicPr preferRelativeResize="0"/>
            <p:nvPr/>
          </p:nvPicPr>
          <p:blipFill rotWithShape="1">
            <a:blip r:embed="rId7">
              <a:alphaModFix/>
            </a:blip>
            <a:srcRect/>
            <a:stretch/>
          </p:blipFill>
          <p:spPr>
            <a:xfrm>
              <a:off x="7014016" y="5850911"/>
              <a:ext cx="580865" cy="817514"/>
            </a:xfrm>
            <a:prstGeom prst="rect">
              <a:avLst/>
            </a:prstGeom>
            <a:noFill/>
            <a:ln>
              <a:noFill/>
            </a:ln>
          </p:spPr>
        </p:pic>
        <p:pic>
          <p:nvPicPr>
            <p:cNvPr id="158" name="Google Shape;158;p16"/>
            <p:cNvPicPr preferRelativeResize="0"/>
            <p:nvPr/>
          </p:nvPicPr>
          <p:blipFill rotWithShape="1">
            <a:blip r:embed="rId8">
              <a:alphaModFix/>
            </a:blip>
            <a:srcRect/>
            <a:stretch/>
          </p:blipFill>
          <p:spPr>
            <a:xfrm>
              <a:off x="9174573" y="5704129"/>
              <a:ext cx="633542" cy="964296"/>
            </a:xfrm>
            <a:prstGeom prst="rect">
              <a:avLst/>
            </a:prstGeom>
            <a:noFill/>
            <a:ln>
              <a:noFill/>
            </a:ln>
          </p:spPr>
        </p:pic>
      </p:grpSp>
      <p:sp>
        <p:nvSpPr>
          <p:cNvPr id="159" name="Google Shape;159;p16"/>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ko-KR" dirty="0"/>
              <a:t>2</a:t>
            </a:r>
            <a:endParaRPr dirty="0"/>
          </a:p>
        </p:txBody>
      </p:sp>
      <p:sp>
        <p:nvSpPr>
          <p:cNvPr id="160" name="Google Shape;160;p16"/>
          <p:cNvSpPr/>
          <p:nvPr/>
        </p:nvSpPr>
        <p:spPr>
          <a:xfrm>
            <a:off x="326715" y="231520"/>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sz="2600" b="1" i="0" u="none" strike="noStrike" cap="none" dirty="0">
                <a:solidFill>
                  <a:schemeClr val="lt1"/>
                </a:solidFill>
                <a:latin typeface="SimSun" panose="02010600030101010101" pitchFamily="2" charset="-122"/>
                <a:ea typeface="Calibri"/>
                <a:cs typeface="Calibri"/>
                <a:sym typeface="Calibri"/>
              </a:rPr>
              <a:t>1</a:t>
            </a:r>
            <a:endParaRPr sz="2600" b="1"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161" name="Google Shape;161;p16"/>
          <p:cNvSpPr/>
          <p:nvPr/>
        </p:nvSpPr>
        <p:spPr>
          <a:xfrm>
            <a:off x="916354" y="215914"/>
            <a:ext cx="618820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altLang="en-US" sz="2800" b="1" i="0" u="none" strike="noStrike" cap="none" dirty="0">
                <a:solidFill>
                  <a:schemeClr val="accent1">
                    <a:lumMod val="50000"/>
                  </a:schemeClr>
                </a:solidFill>
                <a:latin typeface="+mj-ea"/>
                <a:ea typeface="+mj-ea"/>
                <a:cs typeface="Malgun Gothic"/>
                <a:sym typeface="Malgun Gothic"/>
              </a:rPr>
              <a:t>自动火灾探测系统</a:t>
            </a:r>
            <a:endParaRPr sz="2800" b="1" i="0" u="none" strike="noStrike" cap="none" dirty="0">
              <a:solidFill>
                <a:schemeClr val="accent1">
                  <a:lumMod val="50000"/>
                </a:schemeClr>
              </a:solidFill>
              <a:latin typeface="+mj-ea"/>
              <a:ea typeface="+mj-ea"/>
              <a:cs typeface="Malgun Gothic"/>
              <a:sym typeface="Malgun Gothic"/>
            </a:endParaRPr>
          </a:p>
        </p:txBody>
      </p:sp>
      <p:sp>
        <p:nvSpPr>
          <p:cNvPr id="162" name="Google Shape;162;p16"/>
          <p:cNvSpPr/>
          <p:nvPr/>
        </p:nvSpPr>
        <p:spPr>
          <a:xfrm>
            <a:off x="1033116" y="2295239"/>
            <a:ext cx="4949700" cy="3788100"/>
          </a:xfrm>
          <a:prstGeom prst="rect">
            <a:avLst/>
          </a:prstGeom>
          <a:noFill/>
          <a:ln>
            <a:noFill/>
          </a:ln>
        </p:spPr>
        <p:txBody>
          <a:bodyPr spcFirstLastPara="1" wrap="square" lIns="91425" tIns="45700" rIns="91425" bIns="45700" anchor="t" anchorCtr="0">
            <a:noAutofit/>
          </a:bodyPr>
          <a:lstStyle/>
          <a:p>
            <a:pPr lvl="0" algn="ctr">
              <a:lnSpc>
                <a:spcPct val="180000"/>
              </a:lnSpc>
            </a:pPr>
            <a:r>
              <a:rPr lang="zh-CN" altLang="en-US" sz="1800" b="1" dirty="0">
                <a:latin typeface="SimSun" panose="02010600030101010101" pitchFamily="2" charset="-122"/>
                <a:ea typeface="SimSun" panose="02010600030101010101" pitchFamily="2" charset="-122"/>
                <a:cs typeface="Calibri"/>
                <a:sym typeface="Calibri"/>
              </a:rPr>
              <a:t>许多为客户提供愉悦体验的商业中心或大型娱乐场所通常会故意采取门少，路径长的建筑构造，而紧急出口的位置也很复杂，很难找到。因此，来到大型超市，百货商店等公共场所时，我们应提前检查楼梯，出入门或紧急出口的位置。</a:t>
            </a:r>
            <a:endParaRPr sz="1200" b="1" i="0" u="none" strike="noStrike" cap="none" dirty="0">
              <a:solidFill>
                <a:srgbClr val="000000"/>
              </a:solidFill>
              <a:latin typeface="SimSun" panose="02010600030101010101" pitchFamily="2" charset="-122"/>
              <a:ea typeface="SimSun" panose="02010600030101010101" pitchFamily="2" charset="-122"/>
              <a:cs typeface="Calibri"/>
              <a:sym typeface="Calibri"/>
            </a:endParaRPr>
          </a:p>
        </p:txBody>
      </p:sp>
      <p:sp>
        <p:nvSpPr>
          <p:cNvPr id="24" name="직사각형 1">
            <a:extLst>
              <a:ext uri="{FF2B5EF4-FFF2-40B4-BE49-F238E27FC236}">
                <a16:creationId xmlns:a16="http://schemas.microsoft.com/office/drawing/2014/main" id="{9BA6A09C-BCC5-48AE-83B3-DA9CBE627AD3}"/>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25" name="그림 12">
            <a:extLst>
              <a:ext uri="{FF2B5EF4-FFF2-40B4-BE49-F238E27FC236}">
                <a16:creationId xmlns:a16="http://schemas.microsoft.com/office/drawing/2014/main" id="{F6E8E078-52B2-4329-8B50-29AA7D31B6D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26" name="그림 25">
            <a:extLst>
              <a:ext uri="{FF2B5EF4-FFF2-40B4-BE49-F238E27FC236}">
                <a16:creationId xmlns:a16="http://schemas.microsoft.com/office/drawing/2014/main" id="{308F40F2-3883-42A0-B4C5-AF14E7108A2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32" name="Google Shape;141;p16">
            <a:extLst>
              <a:ext uri="{FF2B5EF4-FFF2-40B4-BE49-F238E27FC236}">
                <a16:creationId xmlns:a16="http://schemas.microsoft.com/office/drawing/2014/main" id="{150752D2-C0F5-4E49-B004-8E4EA79F91C7}"/>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33" name="직사각형 32">
            <a:extLst>
              <a:ext uri="{FF2B5EF4-FFF2-40B4-BE49-F238E27FC236}">
                <a16:creationId xmlns:a16="http://schemas.microsoft.com/office/drawing/2014/main" id="{C0A4C083-F139-4BFD-9D3F-33ECF177B4F7}"/>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34" name="직사각형 33">
            <a:extLst>
              <a:ext uri="{FF2B5EF4-FFF2-40B4-BE49-F238E27FC236}">
                <a16:creationId xmlns:a16="http://schemas.microsoft.com/office/drawing/2014/main" id="{135CE558-DEE0-4ABC-B560-56A82ED88553}"/>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35" name="직사각형 34">
            <a:extLst>
              <a:ext uri="{FF2B5EF4-FFF2-40B4-BE49-F238E27FC236}">
                <a16:creationId xmlns:a16="http://schemas.microsoft.com/office/drawing/2014/main" id="{C0E79F6E-B102-4353-B03A-4E622FFC00FF}"/>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36" name="직사각형 35">
            <a:extLst>
              <a:ext uri="{FF2B5EF4-FFF2-40B4-BE49-F238E27FC236}">
                <a16:creationId xmlns:a16="http://schemas.microsoft.com/office/drawing/2014/main" id="{861B0847-6DF2-4213-9B37-A27AF50900E7}"/>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Calibri" panose="020F0502020204030204" pitchFamily="34" charset="0"/>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17"/>
          <p:cNvPicPr preferRelativeResize="0"/>
          <p:nvPr/>
        </p:nvPicPr>
        <p:blipFill rotWithShape="1">
          <a:blip r:embed="rId3">
            <a:alphaModFix/>
          </a:blip>
          <a:srcRect/>
          <a:stretch/>
        </p:blipFill>
        <p:spPr>
          <a:xfrm>
            <a:off x="0" y="-1"/>
            <a:ext cx="9897192" cy="6875463"/>
          </a:xfrm>
          <a:prstGeom prst="rect">
            <a:avLst/>
          </a:prstGeom>
          <a:noFill/>
          <a:ln>
            <a:noFill/>
          </a:ln>
        </p:spPr>
      </p:pic>
      <p:grpSp>
        <p:nvGrpSpPr>
          <p:cNvPr id="168" name="Google Shape;168;p17"/>
          <p:cNvGrpSpPr/>
          <p:nvPr/>
        </p:nvGrpSpPr>
        <p:grpSpPr>
          <a:xfrm>
            <a:off x="7014016" y="5704129"/>
            <a:ext cx="2794099" cy="965972"/>
            <a:chOff x="7014016" y="5704129"/>
            <a:chExt cx="2794099" cy="965972"/>
          </a:xfrm>
        </p:grpSpPr>
        <p:grpSp>
          <p:nvGrpSpPr>
            <p:cNvPr id="169" name="Google Shape;169;p17"/>
            <p:cNvGrpSpPr/>
            <p:nvPr/>
          </p:nvGrpSpPr>
          <p:grpSpPr>
            <a:xfrm>
              <a:off x="7745855" y="5850911"/>
              <a:ext cx="1295507" cy="819190"/>
              <a:chOff x="7679086" y="5914482"/>
              <a:chExt cx="1295507" cy="819190"/>
            </a:xfrm>
          </p:grpSpPr>
          <p:pic>
            <p:nvPicPr>
              <p:cNvPr id="170" name="Google Shape;170;p17"/>
              <p:cNvPicPr preferRelativeResize="0"/>
              <p:nvPr/>
            </p:nvPicPr>
            <p:blipFill rotWithShape="1">
              <a:blip r:embed="rId4">
                <a:alphaModFix/>
              </a:blip>
              <a:srcRect/>
              <a:stretch/>
            </p:blipFill>
            <p:spPr>
              <a:xfrm>
                <a:off x="7679086" y="5914482"/>
                <a:ext cx="563385" cy="817514"/>
              </a:xfrm>
              <a:prstGeom prst="rect">
                <a:avLst/>
              </a:prstGeom>
              <a:noFill/>
              <a:ln>
                <a:noFill/>
              </a:ln>
            </p:spPr>
          </p:pic>
          <p:pic>
            <p:nvPicPr>
              <p:cNvPr id="171" name="Google Shape;171;p17"/>
              <p:cNvPicPr preferRelativeResize="0"/>
              <p:nvPr/>
            </p:nvPicPr>
            <p:blipFill rotWithShape="1">
              <a:blip r:embed="rId5">
                <a:alphaModFix/>
              </a:blip>
              <a:srcRect/>
              <a:stretch/>
            </p:blipFill>
            <p:spPr>
              <a:xfrm>
                <a:off x="8393445" y="5914482"/>
                <a:ext cx="581148" cy="819190"/>
              </a:xfrm>
              <a:prstGeom prst="rect">
                <a:avLst/>
              </a:prstGeom>
              <a:noFill/>
              <a:ln>
                <a:noFill/>
              </a:ln>
            </p:spPr>
          </p:pic>
        </p:grpSp>
        <p:pic>
          <p:nvPicPr>
            <p:cNvPr id="172" name="Google Shape;172;p17"/>
            <p:cNvPicPr preferRelativeResize="0"/>
            <p:nvPr/>
          </p:nvPicPr>
          <p:blipFill rotWithShape="1">
            <a:blip r:embed="rId6">
              <a:alphaModFix/>
            </a:blip>
            <a:srcRect/>
            <a:stretch/>
          </p:blipFill>
          <p:spPr>
            <a:xfrm>
              <a:off x="7014016" y="5850911"/>
              <a:ext cx="580865" cy="817514"/>
            </a:xfrm>
            <a:prstGeom prst="rect">
              <a:avLst/>
            </a:prstGeom>
            <a:noFill/>
            <a:ln>
              <a:noFill/>
            </a:ln>
          </p:spPr>
        </p:pic>
        <p:pic>
          <p:nvPicPr>
            <p:cNvPr id="173" name="Google Shape;173;p17"/>
            <p:cNvPicPr preferRelativeResize="0"/>
            <p:nvPr/>
          </p:nvPicPr>
          <p:blipFill rotWithShape="1">
            <a:blip r:embed="rId7">
              <a:alphaModFix/>
            </a:blip>
            <a:srcRect/>
            <a:stretch/>
          </p:blipFill>
          <p:spPr>
            <a:xfrm>
              <a:off x="9174573" y="5704129"/>
              <a:ext cx="633542" cy="964296"/>
            </a:xfrm>
            <a:prstGeom prst="rect">
              <a:avLst/>
            </a:prstGeom>
            <a:noFill/>
            <a:ln>
              <a:noFill/>
            </a:ln>
          </p:spPr>
        </p:pic>
      </p:grpSp>
      <p:sp>
        <p:nvSpPr>
          <p:cNvPr id="174" name="Google Shape;174;p17"/>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ko-KR" dirty="0"/>
              <a:t>3</a:t>
            </a:r>
            <a:endParaRPr dirty="0"/>
          </a:p>
        </p:txBody>
      </p:sp>
      <p:pic>
        <p:nvPicPr>
          <p:cNvPr id="175" name="Google Shape;175;p17"/>
          <p:cNvPicPr preferRelativeResize="0"/>
          <p:nvPr/>
        </p:nvPicPr>
        <p:blipFill rotWithShape="1">
          <a:blip r:embed="rId8">
            <a:alphaModFix/>
          </a:blip>
          <a:srcRect r="2077"/>
          <a:stretch/>
        </p:blipFill>
        <p:spPr>
          <a:xfrm>
            <a:off x="1158754" y="3476712"/>
            <a:ext cx="3441785" cy="2266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6" name="Google Shape;176;p17"/>
          <p:cNvSpPr/>
          <p:nvPr/>
        </p:nvSpPr>
        <p:spPr>
          <a:xfrm>
            <a:off x="2645056" y="1467978"/>
            <a:ext cx="4949825" cy="1700787"/>
          </a:xfrm>
          <a:prstGeom prst="rect">
            <a:avLst/>
          </a:prstGeom>
          <a:noFill/>
          <a:ln>
            <a:noFill/>
          </a:ln>
        </p:spPr>
        <p:txBody>
          <a:bodyPr spcFirstLastPara="1" wrap="square" lIns="91425" tIns="45700" rIns="91425" bIns="45700" anchor="t" anchorCtr="0">
            <a:noAutofit/>
          </a:bodyPr>
          <a:lstStyle/>
          <a:p>
            <a:pPr lvl="0" algn="ctr">
              <a:lnSpc>
                <a:spcPct val="150000"/>
              </a:lnSpc>
            </a:pPr>
            <a:r>
              <a:rPr lang="zh-CN" altLang="en-US" sz="2400" b="1" dirty="0">
                <a:solidFill>
                  <a:schemeClr val="accent1">
                    <a:lumMod val="50000"/>
                  </a:schemeClr>
                </a:solidFill>
                <a:latin typeface="SimSun" panose="02010600030101010101" pitchFamily="2" charset="-122"/>
                <a:ea typeface="SimSun" panose="02010600030101010101" pitchFamily="2" charset="-122"/>
                <a:cs typeface="Calibri"/>
                <a:sym typeface="Calibri"/>
              </a:rPr>
              <a:t>自动火灾警报系统安装在建筑物中，</a:t>
            </a:r>
            <a:endParaRPr lang="en-US" altLang="zh-CN" sz="2400" b="1" dirty="0">
              <a:solidFill>
                <a:schemeClr val="accent1">
                  <a:lumMod val="50000"/>
                </a:schemeClr>
              </a:solidFill>
              <a:latin typeface="SimSun" panose="02010600030101010101" pitchFamily="2" charset="-122"/>
              <a:ea typeface="SimSun" panose="02010600030101010101" pitchFamily="2" charset="-122"/>
              <a:cs typeface="Calibri"/>
              <a:sym typeface="Calibri"/>
            </a:endParaRPr>
          </a:p>
          <a:p>
            <a:pPr lvl="0" algn="ctr">
              <a:lnSpc>
                <a:spcPct val="150000"/>
              </a:lnSpc>
            </a:pPr>
            <a:r>
              <a:rPr lang="zh-CN" altLang="en-US" sz="2400" b="1" dirty="0">
                <a:solidFill>
                  <a:schemeClr val="accent1">
                    <a:lumMod val="50000"/>
                  </a:schemeClr>
                </a:solidFill>
                <a:latin typeface="SimSun" panose="02010600030101010101" pitchFamily="2" charset="-122"/>
                <a:ea typeface="SimSun" panose="02010600030101010101" pitchFamily="2" charset="-122"/>
                <a:cs typeface="Calibri"/>
                <a:sym typeface="Calibri"/>
              </a:rPr>
              <a:t>以自动检测散发出来的热量或烟雾，</a:t>
            </a:r>
            <a:endParaRPr lang="en-US" altLang="zh-CN" sz="2400" b="1" dirty="0">
              <a:solidFill>
                <a:schemeClr val="accent1">
                  <a:lumMod val="50000"/>
                </a:schemeClr>
              </a:solidFill>
              <a:latin typeface="SimSun" panose="02010600030101010101" pitchFamily="2" charset="-122"/>
              <a:ea typeface="SimSun" panose="02010600030101010101" pitchFamily="2" charset="-122"/>
              <a:cs typeface="Calibri"/>
              <a:sym typeface="Calibri"/>
            </a:endParaRPr>
          </a:p>
          <a:p>
            <a:pPr lvl="0" algn="ctr">
              <a:lnSpc>
                <a:spcPct val="150000"/>
              </a:lnSpc>
            </a:pPr>
            <a:r>
              <a:rPr lang="zh-CN" altLang="en-US" sz="2400" b="1" dirty="0">
                <a:solidFill>
                  <a:schemeClr val="accent1">
                    <a:lumMod val="50000"/>
                  </a:schemeClr>
                </a:solidFill>
                <a:latin typeface="SimSun" panose="02010600030101010101" pitchFamily="2" charset="-122"/>
                <a:ea typeface="SimSun" panose="02010600030101010101" pitchFamily="2" charset="-122"/>
                <a:cs typeface="Calibri"/>
                <a:sym typeface="Calibri"/>
              </a:rPr>
              <a:t>以提供即时火灾警报的设备。</a:t>
            </a:r>
            <a:endParaRPr sz="1800" dirty="0">
              <a:solidFill>
                <a:schemeClr val="accent1">
                  <a:lumMod val="50000"/>
                </a:schemeClr>
              </a:solidFill>
              <a:latin typeface="SimSun" panose="02010600030101010101" pitchFamily="2" charset="-122"/>
              <a:ea typeface="SimSun" panose="02010600030101010101" pitchFamily="2" charset="-122"/>
            </a:endParaRPr>
          </a:p>
        </p:txBody>
      </p:sp>
      <p:pic>
        <p:nvPicPr>
          <p:cNvPr id="177" name="Google Shape;177;p17"/>
          <p:cNvPicPr preferRelativeResize="0"/>
          <p:nvPr/>
        </p:nvPicPr>
        <p:blipFill rotWithShape="1">
          <a:blip r:embed="rId9">
            <a:alphaModFix/>
          </a:blip>
          <a:srcRect/>
          <a:stretch/>
        </p:blipFill>
        <p:spPr>
          <a:xfrm>
            <a:off x="4911435" y="3476712"/>
            <a:ext cx="3966164" cy="2266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직사각형 1">
            <a:extLst>
              <a:ext uri="{FF2B5EF4-FFF2-40B4-BE49-F238E27FC236}">
                <a16:creationId xmlns:a16="http://schemas.microsoft.com/office/drawing/2014/main" id="{BBE22195-6F95-45F8-B224-A3EF5CB54087}"/>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17" name="그림 12">
            <a:extLst>
              <a:ext uri="{FF2B5EF4-FFF2-40B4-BE49-F238E27FC236}">
                <a16:creationId xmlns:a16="http://schemas.microsoft.com/office/drawing/2014/main" id="{17F4E3A9-2102-456D-847D-221C463EE40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18" name="그림 17">
            <a:extLst>
              <a:ext uri="{FF2B5EF4-FFF2-40B4-BE49-F238E27FC236}">
                <a16:creationId xmlns:a16="http://schemas.microsoft.com/office/drawing/2014/main" id="{AB659B12-3823-4773-AF77-4CDBDFBCEAB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24" name="Google Shape;141;p16">
            <a:extLst>
              <a:ext uri="{FF2B5EF4-FFF2-40B4-BE49-F238E27FC236}">
                <a16:creationId xmlns:a16="http://schemas.microsoft.com/office/drawing/2014/main" id="{5FB28FD3-E3AB-4258-B629-F4FCE5ADE1C1}"/>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25" name="직사각형 24">
            <a:extLst>
              <a:ext uri="{FF2B5EF4-FFF2-40B4-BE49-F238E27FC236}">
                <a16:creationId xmlns:a16="http://schemas.microsoft.com/office/drawing/2014/main" id="{0A02C6BB-A83C-499F-B68A-B90E2FCC2ACC}"/>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6" name="직사각형 25">
            <a:extLst>
              <a:ext uri="{FF2B5EF4-FFF2-40B4-BE49-F238E27FC236}">
                <a16:creationId xmlns:a16="http://schemas.microsoft.com/office/drawing/2014/main" id="{0F788A51-02A2-453A-9CA2-63816F800D43}"/>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7" name="직사각형 26">
            <a:extLst>
              <a:ext uri="{FF2B5EF4-FFF2-40B4-BE49-F238E27FC236}">
                <a16:creationId xmlns:a16="http://schemas.microsoft.com/office/drawing/2014/main" id="{AB70B3DC-EF06-4F0D-B0FA-74AA999C8F9E}"/>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8" name="직사각형 27">
            <a:extLst>
              <a:ext uri="{FF2B5EF4-FFF2-40B4-BE49-F238E27FC236}">
                <a16:creationId xmlns:a16="http://schemas.microsoft.com/office/drawing/2014/main" id="{F3A8890D-BFB8-402B-B510-111ECF108CA0}"/>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Calibri" panose="020F0502020204030204" pitchFamily="34" charset="0"/>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endParaRPr>
          </a:p>
        </p:txBody>
      </p:sp>
      <p:sp>
        <p:nvSpPr>
          <p:cNvPr id="23" name="Google Shape;160;p16">
            <a:extLst>
              <a:ext uri="{FF2B5EF4-FFF2-40B4-BE49-F238E27FC236}">
                <a16:creationId xmlns:a16="http://schemas.microsoft.com/office/drawing/2014/main" id="{634C1B05-651B-4B4E-9ED4-733BEE83F543}"/>
              </a:ext>
            </a:extLst>
          </p:cNvPr>
          <p:cNvSpPr/>
          <p:nvPr/>
        </p:nvSpPr>
        <p:spPr>
          <a:xfrm>
            <a:off x="326715" y="231520"/>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sz="2600" b="1" i="0" u="none" strike="noStrike" cap="none" dirty="0">
                <a:solidFill>
                  <a:schemeClr val="lt1"/>
                </a:solidFill>
                <a:latin typeface="SimSun" panose="02010600030101010101" pitchFamily="2" charset="-122"/>
                <a:ea typeface="Calibri"/>
                <a:cs typeface="Calibri"/>
                <a:sym typeface="Calibri"/>
              </a:rPr>
              <a:t>1</a:t>
            </a:r>
            <a:endParaRPr sz="2600" b="1"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29" name="Google Shape;161;p16">
            <a:extLst>
              <a:ext uri="{FF2B5EF4-FFF2-40B4-BE49-F238E27FC236}">
                <a16:creationId xmlns:a16="http://schemas.microsoft.com/office/drawing/2014/main" id="{D1D284C3-AB67-4691-A55A-38C470604DB5}"/>
              </a:ext>
            </a:extLst>
          </p:cNvPr>
          <p:cNvSpPr/>
          <p:nvPr/>
        </p:nvSpPr>
        <p:spPr>
          <a:xfrm>
            <a:off x="916354" y="215914"/>
            <a:ext cx="618820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altLang="en-US" sz="2800" b="1" i="0" u="none" strike="noStrike" cap="none" dirty="0">
                <a:solidFill>
                  <a:schemeClr val="accent1">
                    <a:lumMod val="50000"/>
                  </a:schemeClr>
                </a:solidFill>
                <a:latin typeface="+mj-ea"/>
                <a:ea typeface="+mj-ea"/>
                <a:cs typeface="Malgun Gothic"/>
                <a:sym typeface="Malgun Gothic"/>
              </a:rPr>
              <a:t>自动火灾探测系统</a:t>
            </a:r>
            <a:endParaRPr sz="2800" b="1" i="0" u="none" strike="noStrike" cap="none" dirty="0">
              <a:solidFill>
                <a:schemeClr val="accent1">
                  <a:lumMod val="50000"/>
                </a:schemeClr>
              </a:solidFill>
              <a:latin typeface="+mj-ea"/>
              <a:ea typeface="+mj-ea"/>
              <a:cs typeface="Malgun Gothic"/>
              <a:sym typeface="Malgun Gothic"/>
            </a:endParaRPr>
          </a:p>
        </p:txBody>
      </p:sp>
      <p:sp>
        <p:nvSpPr>
          <p:cNvPr id="30" name="다이아몬드 27">
            <a:extLst>
              <a:ext uri="{FF2B5EF4-FFF2-40B4-BE49-F238E27FC236}">
                <a16:creationId xmlns:a16="http://schemas.microsoft.com/office/drawing/2014/main" id="{70DA9435-8F9C-4CA4-944C-7433AB7317E6}"/>
              </a:ext>
            </a:extLst>
          </p:cNvPr>
          <p:cNvSpPr/>
          <p:nvPr/>
        </p:nvSpPr>
        <p:spPr>
          <a:xfrm>
            <a:off x="2242009" y="1701844"/>
            <a:ext cx="261051" cy="261051"/>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Tree>
  </p:cSld>
  <p:clrMapOvr>
    <a:masterClrMapping/>
  </p:clrMapOvr>
  <p:transition spd="med">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8"/>
          <p:cNvPicPr preferRelativeResize="0"/>
          <p:nvPr/>
        </p:nvPicPr>
        <p:blipFill rotWithShape="1">
          <a:blip r:embed="rId3">
            <a:alphaModFix/>
          </a:blip>
          <a:srcRect/>
          <a:stretch/>
        </p:blipFill>
        <p:spPr>
          <a:xfrm>
            <a:off x="-7160" y="-2980"/>
            <a:ext cx="9897192" cy="6875463"/>
          </a:xfrm>
          <a:prstGeom prst="rect">
            <a:avLst/>
          </a:prstGeom>
          <a:noFill/>
          <a:ln>
            <a:noFill/>
          </a:ln>
        </p:spPr>
      </p:pic>
      <p:grpSp>
        <p:nvGrpSpPr>
          <p:cNvPr id="185" name="Google Shape;185;p18"/>
          <p:cNvGrpSpPr/>
          <p:nvPr/>
        </p:nvGrpSpPr>
        <p:grpSpPr>
          <a:xfrm>
            <a:off x="7014016" y="5704129"/>
            <a:ext cx="2794099" cy="965972"/>
            <a:chOff x="7014016" y="5704129"/>
            <a:chExt cx="2794099" cy="965972"/>
          </a:xfrm>
        </p:grpSpPr>
        <p:grpSp>
          <p:nvGrpSpPr>
            <p:cNvPr id="186" name="Google Shape;186;p18"/>
            <p:cNvGrpSpPr/>
            <p:nvPr/>
          </p:nvGrpSpPr>
          <p:grpSpPr>
            <a:xfrm>
              <a:off x="7745855" y="5850911"/>
              <a:ext cx="1295507" cy="819190"/>
              <a:chOff x="7679086" y="5914482"/>
              <a:chExt cx="1295507" cy="819190"/>
            </a:xfrm>
          </p:grpSpPr>
          <p:pic>
            <p:nvPicPr>
              <p:cNvPr id="187" name="Google Shape;187;p18"/>
              <p:cNvPicPr preferRelativeResize="0"/>
              <p:nvPr/>
            </p:nvPicPr>
            <p:blipFill rotWithShape="1">
              <a:blip r:embed="rId4">
                <a:alphaModFix/>
              </a:blip>
              <a:srcRect/>
              <a:stretch/>
            </p:blipFill>
            <p:spPr>
              <a:xfrm>
                <a:off x="7679086" y="5914482"/>
                <a:ext cx="563385" cy="817514"/>
              </a:xfrm>
              <a:prstGeom prst="rect">
                <a:avLst/>
              </a:prstGeom>
              <a:noFill/>
              <a:ln>
                <a:noFill/>
              </a:ln>
            </p:spPr>
          </p:pic>
          <p:pic>
            <p:nvPicPr>
              <p:cNvPr id="188" name="Google Shape;188;p18"/>
              <p:cNvPicPr preferRelativeResize="0"/>
              <p:nvPr/>
            </p:nvPicPr>
            <p:blipFill rotWithShape="1">
              <a:blip r:embed="rId5">
                <a:alphaModFix/>
              </a:blip>
              <a:srcRect/>
              <a:stretch/>
            </p:blipFill>
            <p:spPr>
              <a:xfrm>
                <a:off x="8393445" y="5914482"/>
                <a:ext cx="581148" cy="819190"/>
              </a:xfrm>
              <a:prstGeom prst="rect">
                <a:avLst/>
              </a:prstGeom>
              <a:noFill/>
              <a:ln>
                <a:noFill/>
              </a:ln>
            </p:spPr>
          </p:pic>
        </p:grpSp>
        <p:pic>
          <p:nvPicPr>
            <p:cNvPr id="189" name="Google Shape;189;p18"/>
            <p:cNvPicPr preferRelativeResize="0"/>
            <p:nvPr/>
          </p:nvPicPr>
          <p:blipFill rotWithShape="1">
            <a:blip r:embed="rId6">
              <a:alphaModFix/>
            </a:blip>
            <a:srcRect/>
            <a:stretch/>
          </p:blipFill>
          <p:spPr>
            <a:xfrm>
              <a:off x="7014016" y="5850911"/>
              <a:ext cx="580865" cy="817514"/>
            </a:xfrm>
            <a:prstGeom prst="rect">
              <a:avLst/>
            </a:prstGeom>
            <a:noFill/>
            <a:ln>
              <a:noFill/>
            </a:ln>
          </p:spPr>
        </p:pic>
        <p:pic>
          <p:nvPicPr>
            <p:cNvPr id="190" name="Google Shape;190;p18"/>
            <p:cNvPicPr preferRelativeResize="0"/>
            <p:nvPr/>
          </p:nvPicPr>
          <p:blipFill rotWithShape="1">
            <a:blip r:embed="rId7">
              <a:alphaModFix/>
            </a:blip>
            <a:srcRect/>
            <a:stretch/>
          </p:blipFill>
          <p:spPr>
            <a:xfrm>
              <a:off x="9174573" y="5704129"/>
              <a:ext cx="633542" cy="964296"/>
            </a:xfrm>
            <a:prstGeom prst="rect">
              <a:avLst/>
            </a:prstGeom>
            <a:noFill/>
            <a:ln>
              <a:noFill/>
            </a:ln>
          </p:spPr>
        </p:pic>
      </p:grpSp>
      <p:sp>
        <p:nvSpPr>
          <p:cNvPr id="191" name="Google Shape;191;p18"/>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ko-KR" dirty="0"/>
              <a:t>4</a:t>
            </a:r>
            <a:endParaRPr dirty="0"/>
          </a:p>
        </p:txBody>
      </p:sp>
      <p:pic>
        <p:nvPicPr>
          <p:cNvPr id="194" name="Google Shape;194;p18"/>
          <p:cNvPicPr preferRelativeResize="0"/>
          <p:nvPr/>
        </p:nvPicPr>
        <p:blipFill rotWithShape="1">
          <a:blip r:embed="rId8">
            <a:alphaModFix/>
          </a:blip>
          <a:srcRect/>
          <a:stretch/>
        </p:blipFill>
        <p:spPr>
          <a:xfrm>
            <a:off x="878361" y="1914742"/>
            <a:ext cx="2438400" cy="2438400"/>
          </a:xfrm>
          <a:prstGeom prst="roundRect">
            <a:avLst>
              <a:gd name="adj" fmla="val 8594"/>
            </a:avLst>
          </a:prstGeom>
          <a:solidFill>
            <a:srgbClr val="ECECEC"/>
          </a:solidFill>
          <a:ln>
            <a:noFill/>
          </a:ln>
          <a:effectLst>
            <a:reflection stA="38000" endPos="28000" dist="5000" dir="5400000" sy="-100000" algn="bl" rotWithShape="0"/>
          </a:effectLst>
        </p:spPr>
      </p:pic>
      <p:pic>
        <p:nvPicPr>
          <p:cNvPr id="195" name="Google Shape;195;p18"/>
          <p:cNvPicPr preferRelativeResize="0"/>
          <p:nvPr/>
        </p:nvPicPr>
        <p:blipFill rotWithShape="1">
          <a:blip r:embed="rId9">
            <a:alphaModFix/>
          </a:blip>
          <a:srcRect/>
          <a:stretch/>
        </p:blipFill>
        <p:spPr>
          <a:xfrm>
            <a:off x="4035811" y="2190087"/>
            <a:ext cx="2228215" cy="1887710"/>
          </a:xfrm>
          <a:prstGeom prst="roundRect">
            <a:avLst>
              <a:gd name="adj" fmla="val 8594"/>
            </a:avLst>
          </a:prstGeom>
          <a:solidFill>
            <a:srgbClr val="ECECEC"/>
          </a:solidFill>
          <a:ln>
            <a:noFill/>
          </a:ln>
          <a:effectLst>
            <a:reflection stA="38000" endPos="28000" dist="5000" dir="5400000" sy="-100000" algn="bl" rotWithShape="0"/>
          </a:effectLst>
        </p:spPr>
      </p:pic>
      <p:sp>
        <p:nvSpPr>
          <p:cNvPr id="196" name="Google Shape;196;p18"/>
          <p:cNvSpPr/>
          <p:nvPr/>
        </p:nvSpPr>
        <p:spPr>
          <a:xfrm>
            <a:off x="3538607" y="1227900"/>
            <a:ext cx="4981800" cy="602700"/>
          </a:xfrm>
          <a:prstGeom prst="rect">
            <a:avLst/>
          </a:prstGeom>
          <a:noFill/>
          <a:ln>
            <a:noFill/>
          </a:ln>
        </p:spPr>
        <p:txBody>
          <a:bodyPr spcFirstLastPara="1" wrap="square" lIns="91425" tIns="45700" rIns="91425" bIns="45700" anchor="t" anchorCtr="0">
            <a:noAutofit/>
          </a:bodyPr>
          <a:lstStyle/>
          <a:p>
            <a:pPr lvl="0" algn="just">
              <a:lnSpc>
                <a:spcPct val="160000"/>
              </a:lnSpc>
            </a:pPr>
            <a:endParaRPr dirty="0">
              <a:latin typeface="SimSun" panose="02010600030101010101" pitchFamily="2" charset="-122"/>
              <a:ea typeface="SimSun" panose="02010600030101010101" pitchFamily="2" charset="-122"/>
            </a:endParaRPr>
          </a:p>
        </p:txBody>
      </p:sp>
      <p:cxnSp>
        <p:nvCxnSpPr>
          <p:cNvPr id="197" name="Google Shape;197;p18"/>
          <p:cNvCxnSpPr/>
          <p:nvPr/>
        </p:nvCxnSpPr>
        <p:spPr>
          <a:xfrm>
            <a:off x="3618847" y="2031630"/>
            <a:ext cx="0" cy="2204624"/>
          </a:xfrm>
          <a:prstGeom prst="straightConnector1">
            <a:avLst/>
          </a:prstGeom>
          <a:noFill/>
          <a:ln w="9525" cap="flat" cmpd="sng">
            <a:solidFill>
              <a:schemeClr val="dk1"/>
            </a:solidFill>
            <a:prstDash val="solid"/>
            <a:miter lim="800000"/>
            <a:headEnd type="none" w="sm" len="sm"/>
            <a:tailEnd type="none" w="sm" len="sm"/>
          </a:ln>
        </p:spPr>
      </p:cxnSp>
      <p:cxnSp>
        <p:nvCxnSpPr>
          <p:cNvPr id="198" name="Google Shape;198;p18"/>
          <p:cNvCxnSpPr/>
          <p:nvPr/>
        </p:nvCxnSpPr>
        <p:spPr>
          <a:xfrm>
            <a:off x="6690616" y="2022307"/>
            <a:ext cx="0" cy="2204624"/>
          </a:xfrm>
          <a:prstGeom prst="straightConnector1">
            <a:avLst/>
          </a:prstGeom>
          <a:noFill/>
          <a:ln w="9525" cap="flat" cmpd="sng">
            <a:solidFill>
              <a:schemeClr val="dk1"/>
            </a:solidFill>
            <a:prstDash val="solid"/>
            <a:miter lim="800000"/>
            <a:headEnd type="none" w="sm" len="sm"/>
            <a:tailEnd type="none" w="sm" len="sm"/>
          </a:ln>
        </p:spPr>
      </p:cxnSp>
      <p:pic>
        <p:nvPicPr>
          <p:cNvPr id="199" name="Google Shape;199;p18"/>
          <p:cNvPicPr preferRelativeResize="0"/>
          <p:nvPr/>
        </p:nvPicPr>
        <p:blipFill rotWithShape="1">
          <a:blip r:embed="rId10">
            <a:alphaModFix/>
          </a:blip>
          <a:srcRect/>
          <a:stretch/>
        </p:blipFill>
        <p:spPr>
          <a:xfrm>
            <a:off x="6863584" y="1878124"/>
            <a:ext cx="2609333" cy="2483407"/>
          </a:xfrm>
          <a:prstGeom prst="rect">
            <a:avLst/>
          </a:prstGeom>
          <a:noFill/>
          <a:ln>
            <a:noFill/>
          </a:ln>
        </p:spPr>
      </p:pic>
      <p:sp>
        <p:nvSpPr>
          <p:cNvPr id="200" name="Google Shape;200;p18"/>
          <p:cNvSpPr/>
          <p:nvPr/>
        </p:nvSpPr>
        <p:spPr>
          <a:xfrm>
            <a:off x="1532055" y="4151386"/>
            <a:ext cx="1030135" cy="514084"/>
          </a:xfrm>
          <a:prstGeom prst="rect">
            <a:avLst/>
          </a:prstGeom>
          <a:noFill/>
          <a:ln>
            <a:noFill/>
          </a:ln>
        </p:spPr>
        <p:txBody>
          <a:bodyPr spcFirstLastPara="1" wrap="square" lIns="91425" tIns="45700" rIns="91425" bIns="45700" anchor="t" anchorCtr="0">
            <a:noAutofit/>
          </a:bodyPr>
          <a:lstStyle/>
          <a:p>
            <a:pPr marL="0" marR="0" lvl="0" indent="0" algn="just" rtl="0">
              <a:lnSpc>
                <a:spcPct val="160000"/>
              </a:lnSpc>
              <a:spcBef>
                <a:spcPts val="0"/>
              </a:spcBef>
              <a:spcAft>
                <a:spcPts val="0"/>
              </a:spcAft>
              <a:buNone/>
            </a:pPr>
            <a:r>
              <a:rPr lang="ko-KR" altLang="en-US" sz="1600" b="1" dirty="0">
                <a:solidFill>
                  <a:srgbClr val="002060"/>
                </a:solidFill>
                <a:latin typeface="SimSun" panose="02010600030101010101" pitchFamily="2" charset="-122"/>
                <a:ea typeface="SimSun" panose="02010600030101010101" pitchFamily="2" charset="-122"/>
                <a:cs typeface="Calibri"/>
                <a:sym typeface="Calibri"/>
              </a:rPr>
              <a:t>热探测器</a:t>
            </a:r>
            <a:endParaRPr dirty="0">
              <a:latin typeface="SimSun" panose="02010600030101010101" pitchFamily="2" charset="-122"/>
              <a:ea typeface="SimSun" panose="02010600030101010101" pitchFamily="2" charset="-122"/>
            </a:endParaRPr>
          </a:p>
        </p:txBody>
      </p:sp>
      <p:sp>
        <p:nvSpPr>
          <p:cNvPr id="201" name="Google Shape;201;p18"/>
          <p:cNvSpPr/>
          <p:nvPr/>
        </p:nvSpPr>
        <p:spPr>
          <a:xfrm>
            <a:off x="924003" y="4585017"/>
            <a:ext cx="2347116" cy="1424172"/>
          </a:xfrm>
          <a:prstGeom prst="rect">
            <a:avLst/>
          </a:prstGeom>
          <a:noFill/>
          <a:ln>
            <a:noFill/>
          </a:ln>
        </p:spPr>
        <p:txBody>
          <a:bodyPr spcFirstLastPara="1" wrap="square" lIns="91425" tIns="45700" rIns="91425" bIns="45700" anchor="t" anchorCtr="0">
            <a:noAutofit/>
          </a:bodyPr>
          <a:lstStyle/>
          <a:p>
            <a:pPr lvl="0" algn="ctr">
              <a:lnSpc>
                <a:spcPct val="160000"/>
              </a:lnSpc>
            </a:pPr>
            <a:r>
              <a:rPr lang="zh-CN" altLang="en-US" b="1" dirty="0">
                <a:solidFill>
                  <a:schemeClr val="dk1"/>
                </a:solidFill>
                <a:latin typeface="SimSun" panose="02010600030101010101" pitchFamily="2" charset="-122"/>
                <a:ea typeface="SimSun" panose="02010600030101010101" pitchFamily="2" charset="-122"/>
                <a:cs typeface="Calibri"/>
                <a:sym typeface="Calibri"/>
              </a:rPr>
              <a:t>设备安装在火灾探测器中，当热量超过一定温度时，</a:t>
            </a:r>
            <a:endParaRPr lang="en-US" altLang="zh-CN" b="1" dirty="0">
              <a:solidFill>
                <a:schemeClr val="dk1"/>
              </a:solidFill>
              <a:latin typeface="SimSun" panose="02010600030101010101" pitchFamily="2" charset="-122"/>
              <a:ea typeface="SimSun" panose="02010600030101010101" pitchFamily="2" charset="-122"/>
              <a:cs typeface="Calibri"/>
              <a:sym typeface="Calibri"/>
            </a:endParaRPr>
          </a:p>
          <a:p>
            <a:pPr lvl="0" algn="ctr">
              <a:lnSpc>
                <a:spcPct val="160000"/>
              </a:lnSpc>
            </a:pPr>
            <a:r>
              <a:rPr lang="zh-CN" altLang="en-US" b="1" dirty="0">
                <a:solidFill>
                  <a:schemeClr val="dk1"/>
                </a:solidFill>
                <a:latin typeface="SimSun" panose="02010600030101010101" pitchFamily="2" charset="-122"/>
                <a:ea typeface="SimSun" panose="02010600030101010101" pitchFamily="2" charset="-122"/>
                <a:cs typeface="Calibri"/>
                <a:sym typeface="Calibri"/>
              </a:rPr>
              <a:t>热量传感器将发出警报，</a:t>
            </a:r>
            <a:endParaRPr lang="en-US" altLang="zh-CN" b="1" dirty="0">
              <a:solidFill>
                <a:schemeClr val="dk1"/>
              </a:solidFill>
              <a:latin typeface="SimSun" panose="02010600030101010101" pitchFamily="2" charset="-122"/>
              <a:ea typeface="SimSun" panose="02010600030101010101" pitchFamily="2" charset="-122"/>
              <a:cs typeface="Calibri"/>
              <a:sym typeface="Calibri"/>
            </a:endParaRPr>
          </a:p>
          <a:p>
            <a:pPr lvl="0" algn="ctr">
              <a:lnSpc>
                <a:spcPct val="160000"/>
              </a:lnSpc>
            </a:pPr>
            <a:r>
              <a:rPr lang="zh-CN" altLang="en-US" b="1" dirty="0">
                <a:solidFill>
                  <a:schemeClr val="dk1"/>
                </a:solidFill>
                <a:latin typeface="SimSun" panose="02010600030101010101" pitchFamily="2" charset="-122"/>
                <a:ea typeface="SimSun" panose="02010600030101010101" pitchFamily="2" charset="-122"/>
                <a:cs typeface="Calibri"/>
                <a:sym typeface="Calibri"/>
              </a:rPr>
              <a:t>以识别火灾。</a:t>
            </a:r>
            <a:endParaRPr dirty="0">
              <a:latin typeface="SimSun" panose="02010600030101010101" pitchFamily="2" charset="-122"/>
              <a:ea typeface="SimSun" panose="02010600030101010101" pitchFamily="2" charset="-122"/>
            </a:endParaRPr>
          </a:p>
        </p:txBody>
      </p:sp>
      <p:sp>
        <p:nvSpPr>
          <p:cNvPr id="202" name="Google Shape;202;p18"/>
          <p:cNvSpPr/>
          <p:nvPr/>
        </p:nvSpPr>
        <p:spPr>
          <a:xfrm>
            <a:off x="4595937" y="4143561"/>
            <a:ext cx="1629566" cy="432491"/>
          </a:xfrm>
          <a:prstGeom prst="rect">
            <a:avLst/>
          </a:prstGeom>
          <a:noFill/>
          <a:ln>
            <a:noFill/>
          </a:ln>
        </p:spPr>
        <p:txBody>
          <a:bodyPr spcFirstLastPara="1" wrap="square" lIns="91425" tIns="45700" rIns="91425" bIns="45700" anchor="t" anchorCtr="0">
            <a:noAutofit/>
          </a:bodyPr>
          <a:lstStyle/>
          <a:p>
            <a:pPr marL="0" marR="0" lvl="0" indent="0" algn="just" rtl="0">
              <a:lnSpc>
                <a:spcPct val="160000"/>
              </a:lnSpc>
              <a:spcBef>
                <a:spcPts val="0"/>
              </a:spcBef>
              <a:spcAft>
                <a:spcPts val="0"/>
              </a:spcAft>
              <a:buNone/>
            </a:pPr>
            <a:r>
              <a:rPr lang="ko-KR" altLang="en-US" sz="1600" b="1" dirty="0">
                <a:solidFill>
                  <a:srgbClr val="002060"/>
                </a:solidFill>
                <a:latin typeface="SimSun" panose="02010600030101010101" pitchFamily="2" charset="-122"/>
                <a:ea typeface="SimSun" panose="02010600030101010101" pitchFamily="2" charset="-122"/>
                <a:cs typeface="Calibri"/>
                <a:sym typeface="Calibri"/>
              </a:rPr>
              <a:t>烟雾探测器</a:t>
            </a:r>
            <a:endParaRPr dirty="0">
              <a:latin typeface="SimSun" panose="02010600030101010101" pitchFamily="2" charset="-122"/>
              <a:ea typeface="SimSun" panose="02010600030101010101" pitchFamily="2" charset="-122"/>
            </a:endParaRPr>
          </a:p>
        </p:txBody>
      </p:sp>
      <p:sp>
        <p:nvSpPr>
          <p:cNvPr id="203" name="Google Shape;203;p18"/>
          <p:cNvSpPr/>
          <p:nvPr/>
        </p:nvSpPr>
        <p:spPr>
          <a:xfrm>
            <a:off x="3924813" y="4568827"/>
            <a:ext cx="2589170" cy="1079463"/>
          </a:xfrm>
          <a:prstGeom prst="rect">
            <a:avLst/>
          </a:prstGeom>
          <a:noFill/>
          <a:ln>
            <a:noFill/>
          </a:ln>
        </p:spPr>
        <p:txBody>
          <a:bodyPr spcFirstLastPara="1" wrap="square" lIns="91425" tIns="45700" rIns="91425" bIns="45700" anchor="t" anchorCtr="0">
            <a:noAutofit/>
          </a:bodyPr>
          <a:lstStyle/>
          <a:p>
            <a:pPr lvl="0" algn="ctr">
              <a:lnSpc>
                <a:spcPct val="160000"/>
              </a:lnSpc>
            </a:pPr>
            <a:r>
              <a:rPr lang="zh-CN" altLang="en-US" b="1" dirty="0">
                <a:solidFill>
                  <a:schemeClr val="dk1"/>
                </a:solidFill>
                <a:latin typeface="SimSun" panose="02010600030101010101" pitchFamily="2" charset="-122"/>
                <a:ea typeface="SimSun" panose="02010600030101010101" pitchFamily="2" charset="-122"/>
                <a:cs typeface="Calibri"/>
                <a:sym typeface="Calibri"/>
              </a:rPr>
              <a:t>有烟雾孔，可以识别烟雾进行报警的装置</a:t>
            </a:r>
            <a:endParaRPr dirty="0">
              <a:latin typeface="SimSun" panose="02010600030101010101" pitchFamily="2" charset="-122"/>
              <a:ea typeface="SimSun" panose="02010600030101010101" pitchFamily="2" charset="-122"/>
            </a:endParaRPr>
          </a:p>
        </p:txBody>
      </p:sp>
      <p:sp>
        <p:nvSpPr>
          <p:cNvPr id="204" name="Google Shape;204;p18"/>
          <p:cNvSpPr/>
          <p:nvPr/>
        </p:nvSpPr>
        <p:spPr>
          <a:xfrm>
            <a:off x="7605881" y="4151386"/>
            <a:ext cx="1800466" cy="429216"/>
          </a:xfrm>
          <a:prstGeom prst="rect">
            <a:avLst/>
          </a:prstGeom>
          <a:noFill/>
          <a:ln>
            <a:noFill/>
          </a:ln>
        </p:spPr>
        <p:txBody>
          <a:bodyPr spcFirstLastPara="1" wrap="square" lIns="91425" tIns="45700" rIns="91425" bIns="45700" anchor="t" anchorCtr="0">
            <a:noAutofit/>
          </a:bodyPr>
          <a:lstStyle/>
          <a:p>
            <a:pPr marL="0" marR="0" lvl="0" indent="0" algn="just" rtl="0">
              <a:lnSpc>
                <a:spcPct val="160000"/>
              </a:lnSpc>
              <a:spcBef>
                <a:spcPts val="0"/>
              </a:spcBef>
              <a:spcAft>
                <a:spcPts val="0"/>
              </a:spcAft>
              <a:buNone/>
            </a:pPr>
            <a:r>
              <a:rPr lang="zh-CN" altLang="en-US" sz="1600" b="1" dirty="0">
                <a:solidFill>
                  <a:srgbClr val="002060"/>
                </a:solidFill>
                <a:latin typeface="SimSun" panose="02010600030101010101" pitchFamily="2" charset="-122"/>
                <a:ea typeface="SimSun" panose="02010600030101010101" pitchFamily="2" charset="-122"/>
                <a:cs typeface="Calibri"/>
                <a:sym typeface="Calibri"/>
              </a:rPr>
              <a:t>视觉</a:t>
            </a:r>
            <a:r>
              <a:rPr lang="ko-KR" altLang="en-US" sz="1600" b="1" dirty="0">
                <a:solidFill>
                  <a:srgbClr val="002060"/>
                </a:solidFill>
                <a:latin typeface="SimSun" panose="02010600030101010101" pitchFamily="2" charset="-122"/>
                <a:ea typeface="SimSun" panose="02010600030101010101" pitchFamily="2" charset="-122"/>
                <a:cs typeface="Calibri"/>
                <a:sym typeface="Calibri"/>
              </a:rPr>
              <a:t>探测器</a:t>
            </a:r>
            <a:endParaRPr dirty="0">
              <a:latin typeface="SimSun" panose="02010600030101010101" pitchFamily="2" charset="-122"/>
              <a:ea typeface="SimSun" panose="02010600030101010101" pitchFamily="2" charset="-122"/>
            </a:endParaRPr>
          </a:p>
        </p:txBody>
      </p:sp>
      <p:sp>
        <p:nvSpPr>
          <p:cNvPr id="205" name="Google Shape;205;p18"/>
          <p:cNvSpPr/>
          <p:nvPr/>
        </p:nvSpPr>
        <p:spPr>
          <a:xfrm>
            <a:off x="7014016" y="4580601"/>
            <a:ext cx="2284500" cy="734700"/>
          </a:xfrm>
          <a:prstGeom prst="rect">
            <a:avLst/>
          </a:prstGeom>
          <a:noFill/>
          <a:ln>
            <a:noFill/>
          </a:ln>
        </p:spPr>
        <p:txBody>
          <a:bodyPr spcFirstLastPara="1" wrap="square" lIns="91425" tIns="45700" rIns="91425" bIns="45700" anchor="t" anchorCtr="0">
            <a:noAutofit/>
          </a:bodyPr>
          <a:lstStyle/>
          <a:p>
            <a:pPr lvl="0" algn="ctr">
              <a:lnSpc>
                <a:spcPct val="160000"/>
              </a:lnSpc>
            </a:pPr>
            <a:r>
              <a:rPr lang="zh-CN" altLang="en-US" b="1" dirty="0">
                <a:solidFill>
                  <a:schemeClr val="dk1"/>
                </a:solidFill>
                <a:latin typeface="SimSun" panose="02010600030101010101" pitchFamily="2" charset="-122"/>
                <a:ea typeface="SimSun" panose="02010600030101010101" pitchFamily="2" charset="-122"/>
                <a:cs typeface="Calibri"/>
                <a:sym typeface="Calibri"/>
              </a:rPr>
              <a:t>专为听障人士开发的警报装置</a:t>
            </a:r>
            <a:endParaRPr dirty="0">
              <a:latin typeface="SimSun" panose="02010600030101010101" pitchFamily="2" charset="-122"/>
              <a:ea typeface="SimSun" panose="02010600030101010101" pitchFamily="2" charset="-122"/>
            </a:endParaRPr>
          </a:p>
        </p:txBody>
      </p:sp>
      <p:sp>
        <p:nvSpPr>
          <p:cNvPr id="24" name="직사각형 1">
            <a:extLst>
              <a:ext uri="{FF2B5EF4-FFF2-40B4-BE49-F238E27FC236}">
                <a16:creationId xmlns:a16="http://schemas.microsoft.com/office/drawing/2014/main" id="{40FACB2F-0312-41D9-A19C-80F5FCA1D2D7}"/>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25" name="그림 12">
            <a:extLst>
              <a:ext uri="{FF2B5EF4-FFF2-40B4-BE49-F238E27FC236}">
                <a16:creationId xmlns:a16="http://schemas.microsoft.com/office/drawing/2014/main" id="{CB1C47E8-C574-46B7-B582-9ADC3FCF92D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26" name="그림 25">
            <a:extLst>
              <a:ext uri="{FF2B5EF4-FFF2-40B4-BE49-F238E27FC236}">
                <a16:creationId xmlns:a16="http://schemas.microsoft.com/office/drawing/2014/main" id="{7CB6430D-0D8B-4E81-B0D7-C25D4CE7FD9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32" name="Google Shape;141;p16">
            <a:extLst>
              <a:ext uri="{FF2B5EF4-FFF2-40B4-BE49-F238E27FC236}">
                <a16:creationId xmlns:a16="http://schemas.microsoft.com/office/drawing/2014/main" id="{E6E6AFCA-F0E8-4EF3-89E8-0B4B0E64E160}"/>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33" name="직사각형 32">
            <a:extLst>
              <a:ext uri="{FF2B5EF4-FFF2-40B4-BE49-F238E27FC236}">
                <a16:creationId xmlns:a16="http://schemas.microsoft.com/office/drawing/2014/main" id="{B416E635-B733-4D6E-9F62-317EE5E10077}"/>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34" name="직사각형 33">
            <a:extLst>
              <a:ext uri="{FF2B5EF4-FFF2-40B4-BE49-F238E27FC236}">
                <a16:creationId xmlns:a16="http://schemas.microsoft.com/office/drawing/2014/main" id="{D95199EF-DE96-4E37-AF88-944CC5F6E380}"/>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35" name="직사각형 34">
            <a:extLst>
              <a:ext uri="{FF2B5EF4-FFF2-40B4-BE49-F238E27FC236}">
                <a16:creationId xmlns:a16="http://schemas.microsoft.com/office/drawing/2014/main" id="{A2FBA414-C302-4475-8146-CD045A454344}"/>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36" name="직사각형 35">
            <a:extLst>
              <a:ext uri="{FF2B5EF4-FFF2-40B4-BE49-F238E27FC236}">
                <a16:creationId xmlns:a16="http://schemas.microsoft.com/office/drawing/2014/main" id="{8F820237-AB8C-4EC2-B5E4-F875032A5E3C}"/>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Calibri" panose="020F0502020204030204" pitchFamily="34" charset="0"/>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endParaRPr>
          </a:p>
        </p:txBody>
      </p:sp>
      <p:sp>
        <p:nvSpPr>
          <p:cNvPr id="39" name="Google Shape;160;p16">
            <a:extLst>
              <a:ext uri="{FF2B5EF4-FFF2-40B4-BE49-F238E27FC236}">
                <a16:creationId xmlns:a16="http://schemas.microsoft.com/office/drawing/2014/main" id="{F2D2038A-1B89-4CB8-A844-048E4F123752}"/>
              </a:ext>
            </a:extLst>
          </p:cNvPr>
          <p:cNvSpPr/>
          <p:nvPr/>
        </p:nvSpPr>
        <p:spPr>
          <a:xfrm>
            <a:off x="326715" y="231520"/>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sz="2600" b="1" i="0" u="none" strike="noStrike" cap="none" dirty="0">
                <a:solidFill>
                  <a:schemeClr val="lt1"/>
                </a:solidFill>
                <a:latin typeface="SimSun" panose="02010600030101010101" pitchFamily="2" charset="-122"/>
                <a:ea typeface="Calibri"/>
                <a:cs typeface="Calibri"/>
                <a:sym typeface="Calibri"/>
              </a:rPr>
              <a:t>1</a:t>
            </a:r>
            <a:endParaRPr sz="2600" b="1"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40" name="Google Shape;161;p16">
            <a:extLst>
              <a:ext uri="{FF2B5EF4-FFF2-40B4-BE49-F238E27FC236}">
                <a16:creationId xmlns:a16="http://schemas.microsoft.com/office/drawing/2014/main" id="{A2536057-6BC3-4811-A021-5D7D5D1D632B}"/>
              </a:ext>
            </a:extLst>
          </p:cNvPr>
          <p:cNvSpPr/>
          <p:nvPr/>
        </p:nvSpPr>
        <p:spPr>
          <a:xfrm>
            <a:off x="916354" y="215914"/>
            <a:ext cx="618820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altLang="en-US" sz="2800" b="1" i="0" u="none" strike="noStrike" cap="none" dirty="0">
                <a:solidFill>
                  <a:schemeClr val="accent1">
                    <a:lumMod val="50000"/>
                  </a:schemeClr>
                </a:solidFill>
                <a:latin typeface="+mj-ea"/>
                <a:ea typeface="+mj-ea"/>
                <a:cs typeface="Malgun Gothic"/>
                <a:sym typeface="Malgun Gothic"/>
              </a:rPr>
              <a:t>自动火灾探测系统</a:t>
            </a:r>
            <a:endParaRPr sz="2800" b="1" i="0" u="none" strike="noStrike" cap="none" dirty="0">
              <a:solidFill>
                <a:schemeClr val="accent1">
                  <a:lumMod val="50000"/>
                </a:schemeClr>
              </a:solidFill>
              <a:latin typeface="+mj-ea"/>
              <a:ea typeface="+mj-ea"/>
              <a:cs typeface="Malgun Gothic"/>
              <a:sym typeface="Malgun Gothic"/>
            </a:endParaRPr>
          </a:p>
        </p:txBody>
      </p:sp>
      <p:sp>
        <p:nvSpPr>
          <p:cNvPr id="2" name="직사각형 1">
            <a:extLst>
              <a:ext uri="{FF2B5EF4-FFF2-40B4-BE49-F238E27FC236}">
                <a16:creationId xmlns:a16="http://schemas.microsoft.com/office/drawing/2014/main" id="{D96106B0-F656-4A23-9D7A-0A7E1A482C2E}"/>
              </a:ext>
            </a:extLst>
          </p:cNvPr>
          <p:cNvSpPr/>
          <p:nvPr/>
        </p:nvSpPr>
        <p:spPr>
          <a:xfrm>
            <a:off x="3389451" y="1326793"/>
            <a:ext cx="3336585" cy="46073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SimSun" panose="02010600030101010101" pitchFamily="2" charset="-122"/>
                <a:ea typeface="SimSun" panose="02010600030101010101" pitchFamily="2" charset="-122"/>
                <a:cs typeface="Calibri"/>
                <a:sym typeface="Calibri"/>
              </a:rPr>
              <a:t>自动火灾探测器的类型</a:t>
            </a:r>
            <a:endParaRPr lang="zh-CN" altLang="en-US" sz="2400" dirty="0">
              <a:solidFill>
                <a:schemeClr val="bg1"/>
              </a:solidFill>
              <a:latin typeface="SimSun" panose="02010600030101010101" pitchFamily="2" charset="-122"/>
              <a:ea typeface="SimSun" panose="02010600030101010101" pitchFamily="2" charset="-122"/>
            </a:endParaRPr>
          </a:p>
        </p:txBody>
      </p:sp>
    </p:spTree>
  </p:cSld>
  <p:clrMapOvr>
    <a:masterClrMapping/>
  </p:clrMapOvr>
  <p:transition spd="med">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19"/>
          <p:cNvPicPr preferRelativeResize="0"/>
          <p:nvPr/>
        </p:nvPicPr>
        <p:blipFill rotWithShape="1">
          <a:blip r:embed="rId3">
            <a:alphaModFix/>
          </a:blip>
          <a:srcRect/>
          <a:stretch/>
        </p:blipFill>
        <p:spPr>
          <a:xfrm>
            <a:off x="1229" y="-1"/>
            <a:ext cx="9897192" cy="6875463"/>
          </a:xfrm>
          <a:prstGeom prst="rect">
            <a:avLst/>
          </a:prstGeom>
          <a:noFill/>
          <a:ln>
            <a:noFill/>
          </a:ln>
        </p:spPr>
      </p:pic>
      <p:sp>
        <p:nvSpPr>
          <p:cNvPr id="211" name="Google Shape;211;p19"/>
          <p:cNvSpPr/>
          <p:nvPr/>
        </p:nvSpPr>
        <p:spPr>
          <a:xfrm>
            <a:off x="323937" y="222644"/>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sz="2600" b="1" i="0" u="none" strike="noStrike" cap="none" dirty="0">
                <a:solidFill>
                  <a:schemeClr val="lt1"/>
                </a:solidFill>
                <a:latin typeface="SimSun" panose="02010600030101010101" pitchFamily="2" charset="-122"/>
                <a:ea typeface="Calibri"/>
                <a:cs typeface="Calibri"/>
                <a:sym typeface="Calibri"/>
              </a:rPr>
              <a:t>2</a:t>
            </a:r>
            <a:endParaRPr sz="2600" b="1"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212" name="Google Shape;212;p19"/>
          <p:cNvSpPr/>
          <p:nvPr/>
        </p:nvSpPr>
        <p:spPr>
          <a:xfrm>
            <a:off x="1018084" y="207038"/>
            <a:ext cx="6188201" cy="5232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ko-KR" altLang="en-US" sz="2800" b="1" dirty="0">
                <a:solidFill>
                  <a:schemeClr val="accent1">
                    <a:lumMod val="50000"/>
                  </a:schemeClr>
                </a:solidFill>
                <a:latin typeface="SimSun" panose="02010600030101010101" pitchFamily="2" charset="-122"/>
                <a:ea typeface="SimSun" panose="02010600030101010101" pitchFamily="2" charset="-122"/>
                <a:cs typeface="Calibri"/>
                <a:sym typeface="Calibri"/>
              </a:rPr>
              <a:t>指示灯</a:t>
            </a:r>
            <a:endParaRPr sz="2700" b="1" i="0" u="none" strike="noStrike" cap="none" dirty="0">
              <a:solidFill>
                <a:schemeClr val="accent1">
                  <a:lumMod val="50000"/>
                </a:schemeClr>
              </a:solidFill>
              <a:latin typeface="Malgun Gothic"/>
              <a:ea typeface="Malgun Gothic"/>
              <a:cs typeface="Malgun Gothic"/>
              <a:sym typeface="Malgun Gothic"/>
            </a:endParaRPr>
          </a:p>
        </p:txBody>
      </p:sp>
      <p:sp>
        <p:nvSpPr>
          <p:cNvPr id="213" name="Google Shape;213;p19"/>
          <p:cNvSpPr/>
          <p:nvPr/>
        </p:nvSpPr>
        <p:spPr>
          <a:xfrm>
            <a:off x="4330765" y="2581684"/>
            <a:ext cx="5138100" cy="1417800"/>
          </a:xfrm>
          <a:prstGeom prst="rect">
            <a:avLst/>
          </a:prstGeom>
          <a:noFill/>
          <a:ln>
            <a:noFill/>
          </a:ln>
        </p:spPr>
        <p:txBody>
          <a:bodyPr spcFirstLastPara="1" wrap="square" lIns="91425" tIns="45700" rIns="91425" bIns="45700" anchor="t" anchorCtr="0">
            <a:noAutofit/>
          </a:bodyPr>
          <a:lstStyle/>
          <a:p>
            <a:pPr lvl="0" algn="ctr">
              <a:lnSpc>
                <a:spcPct val="150000"/>
              </a:lnSpc>
            </a:pPr>
            <a:r>
              <a:rPr lang="zh-CN" altLang="en-US" sz="2800" b="1" dirty="0">
                <a:solidFill>
                  <a:schemeClr val="dk1"/>
                </a:solidFill>
                <a:latin typeface="SimSun" panose="02010600030101010101" pitchFamily="2" charset="-122"/>
                <a:ea typeface="SimSun" panose="02010600030101010101" pitchFamily="2" charset="-122"/>
                <a:cs typeface="Calibri"/>
                <a:sym typeface="Calibri"/>
              </a:rPr>
              <a:t>有许多不同类型的警告灯，</a:t>
            </a:r>
            <a:endParaRPr lang="en-US" altLang="zh-CN" sz="2800" b="1" dirty="0">
              <a:solidFill>
                <a:schemeClr val="dk1"/>
              </a:solidFill>
              <a:latin typeface="SimSun" panose="02010600030101010101" pitchFamily="2" charset="-122"/>
              <a:ea typeface="SimSun" panose="02010600030101010101" pitchFamily="2" charset="-122"/>
              <a:cs typeface="Calibri"/>
              <a:sym typeface="Calibri"/>
            </a:endParaRPr>
          </a:p>
          <a:p>
            <a:pPr lvl="0" algn="ctr">
              <a:lnSpc>
                <a:spcPct val="150000"/>
              </a:lnSpc>
            </a:pPr>
            <a:r>
              <a:rPr lang="zh-CN" altLang="en-US" sz="2800" b="1" dirty="0">
                <a:solidFill>
                  <a:schemeClr val="dk1"/>
                </a:solidFill>
                <a:latin typeface="SimSun" panose="02010600030101010101" pitchFamily="2" charset="-122"/>
                <a:ea typeface="SimSun" panose="02010600030101010101" pitchFamily="2" charset="-122"/>
                <a:cs typeface="Calibri"/>
                <a:sym typeface="Calibri"/>
              </a:rPr>
              <a:t>例如紧急区域灯，紧急出口指示灯，紧急楼梯指示灯，客座指示灯等。</a:t>
            </a:r>
            <a:endParaRPr sz="2800" b="1" i="0" u="none" strike="noStrike" cap="none" dirty="0">
              <a:solidFill>
                <a:schemeClr val="dk1"/>
              </a:solidFill>
              <a:latin typeface="SimSun" panose="02010600030101010101" pitchFamily="2" charset="-122"/>
              <a:ea typeface="SimSun" panose="02010600030101010101" pitchFamily="2" charset="-122"/>
              <a:cs typeface="Calibri"/>
              <a:sym typeface="Calibri"/>
            </a:endParaRPr>
          </a:p>
        </p:txBody>
      </p:sp>
      <p:grpSp>
        <p:nvGrpSpPr>
          <p:cNvPr id="214" name="Google Shape;214;p19"/>
          <p:cNvGrpSpPr/>
          <p:nvPr/>
        </p:nvGrpSpPr>
        <p:grpSpPr>
          <a:xfrm>
            <a:off x="7014016" y="5704129"/>
            <a:ext cx="2794099" cy="965972"/>
            <a:chOff x="7014016" y="5704129"/>
            <a:chExt cx="2794099" cy="965972"/>
          </a:xfrm>
        </p:grpSpPr>
        <p:grpSp>
          <p:nvGrpSpPr>
            <p:cNvPr id="215" name="Google Shape;215;p19"/>
            <p:cNvGrpSpPr/>
            <p:nvPr/>
          </p:nvGrpSpPr>
          <p:grpSpPr>
            <a:xfrm>
              <a:off x="7745855" y="5850911"/>
              <a:ext cx="1295507" cy="819190"/>
              <a:chOff x="7679086" y="5914482"/>
              <a:chExt cx="1295507" cy="819190"/>
            </a:xfrm>
          </p:grpSpPr>
          <p:pic>
            <p:nvPicPr>
              <p:cNvPr id="216" name="Google Shape;216;p19"/>
              <p:cNvPicPr preferRelativeResize="0"/>
              <p:nvPr/>
            </p:nvPicPr>
            <p:blipFill rotWithShape="1">
              <a:blip r:embed="rId4">
                <a:alphaModFix/>
              </a:blip>
              <a:srcRect/>
              <a:stretch/>
            </p:blipFill>
            <p:spPr>
              <a:xfrm>
                <a:off x="7679086" y="5914482"/>
                <a:ext cx="563385" cy="817514"/>
              </a:xfrm>
              <a:prstGeom prst="rect">
                <a:avLst/>
              </a:prstGeom>
              <a:noFill/>
              <a:ln>
                <a:noFill/>
              </a:ln>
            </p:spPr>
          </p:pic>
          <p:pic>
            <p:nvPicPr>
              <p:cNvPr id="217" name="Google Shape;217;p19"/>
              <p:cNvPicPr preferRelativeResize="0"/>
              <p:nvPr/>
            </p:nvPicPr>
            <p:blipFill rotWithShape="1">
              <a:blip r:embed="rId5">
                <a:alphaModFix/>
              </a:blip>
              <a:srcRect/>
              <a:stretch/>
            </p:blipFill>
            <p:spPr>
              <a:xfrm>
                <a:off x="8393445" y="5914482"/>
                <a:ext cx="581148" cy="819190"/>
              </a:xfrm>
              <a:prstGeom prst="rect">
                <a:avLst/>
              </a:prstGeom>
              <a:noFill/>
              <a:ln>
                <a:noFill/>
              </a:ln>
            </p:spPr>
          </p:pic>
        </p:grpSp>
        <p:pic>
          <p:nvPicPr>
            <p:cNvPr id="218" name="Google Shape;218;p19"/>
            <p:cNvPicPr preferRelativeResize="0"/>
            <p:nvPr/>
          </p:nvPicPr>
          <p:blipFill rotWithShape="1">
            <a:blip r:embed="rId6">
              <a:alphaModFix/>
            </a:blip>
            <a:srcRect/>
            <a:stretch/>
          </p:blipFill>
          <p:spPr>
            <a:xfrm>
              <a:off x="7014016" y="5850911"/>
              <a:ext cx="580865" cy="817514"/>
            </a:xfrm>
            <a:prstGeom prst="rect">
              <a:avLst/>
            </a:prstGeom>
            <a:noFill/>
            <a:ln>
              <a:noFill/>
            </a:ln>
          </p:spPr>
        </p:pic>
        <p:pic>
          <p:nvPicPr>
            <p:cNvPr id="219" name="Google Shape;219;p19"/>
            <p:cNvPicPr preferRelativeResize="0"/>
            <p:nvPr/>
          </p:nvPicPr>
          <p:blipFill rotWithShape="1">
            <a:blip r:embed="rId7">
              <a:alphaModFix/>
            </a:blip>
            <a:srcRect/>
            <a:stretch/>
          </p:blipFill>
          <p:spPr>
            <a:xfrm>
              <a:off x="9174573" y="5704129"/>
              <a:ext cx="633542" cy="964296"/>
            </a:xfrm>
            <a:prstGeom prst="rect">
              <a:avLst/>
            </a:prstGeom>
            <a:noFill/>
            <a:ln>
              <a:noFill/>
            </a:ln>
          </p:spPr>
        </p:pic>
      </p:grpSp>
      <p:sp>
        <p:nvSpPr>
          <p:cNvPr id="220" name="Google Shape;220;p19"/>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ko-KR" dirty="0"/>
              <a:t>5</a:t>
            </a:r>
            <a:endParaRPr dirty="0"/>
          </a:p>
        </p:txBody>
      </p:sp>
      <p:pic>
        <p:nvPicPr>
          <p:cNvPr id="221" name="Google Shape;221;p19"/>
          <p:cNvPicPr preferRelativeResize="0"/>
          <p:nvPr/>
        </p:nvPicPr>
        <p:blipFill rotWithShape="1">
          <a:blip r:embed="rId8">
            <a:alphaModFix/>
          </a:blip>
          <a:srcRect/>
          <a:stretch/>
        </p:blipFill>
        <p:spPr>
          <a:xfrm>
            <a:off x="1098928" y="1683134"/>
            <a:ext cx="2763139" cy="1846734"/>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pic>
        <p:nvPicPr>
          <p:cNvPr id="222" name="Google Shape;222;p19"/>
          <p:cNvPicPr preferRelativeResize="0"/>
          <p:nvPr/>
        </p:nvPicPr>
        <p:blipFill rotWithShape="1">
          <a:blip r:embed="rId9">
            <a:alphaModFix/>
          </a:blip>
          <a:srcRect/>
          <a:stretch/>
        </p:blipFill>
        <p:spPr>
          <a:xfrm>
            <a:off x="1018084" y="3938040"/>
            <a:ext cx="2853861" cy="2172748"/>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
        <p:nvSpPr>
          <p:cNvPr id="15" name="직사각형 1">
            <a:extLst>
              <a:ext uri="{FF2B5EF4-FFF2-40B4-BE49-F238E27FC236}">
                <a16:creationId xmlns:a16="http://schemas.microsoft.com/office/drawing/2014/main" id="{DB1F8F5D-51F7-402E-83B6-E3887D7F26D6}"/>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16" name="그림 12">
            <a:extLst>
              <a:ext uri="{FF2B5EF4-FFF2-40B4-BE49-F238E27FC236}">
                <a16:creationId xmlns:a16="http://schemas.microsoft.com/office/drawing/2014/main" id="{F08F03BF-84F9-4868-92C9-645552AF71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17" name="그림 16">
            <a:extLst>
              <a:ext uri="{FF2B5EF4-FFF2-40B4-BE49-F238E27FC236}">
                <a16:creationId xmlns:a16="http://schemas.microsoft.com/office/drawing/2014/main" id="{813F64E4-4FC1-4ED1-ACEA-D51C21F3DC9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23" name="Google Shape;141;p16">
            <a:extLst>
              <a:ext uri="{FF2B5EF4-FFF2-40B4-BE49-F238E27FC236}">
                <a16:creationId xmlns:a16="http://schemas.microsoft.com/office/drawing/2014/main" id="{21B6F1EC-A2BC-4F58-8BA3-338676AD157C}"/>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24" name="직사각형 23">
            <a:extLst>
              <a:ext uri="{FF2B5EF4-FFF2-40B4-BE49-F238E27FC236}">
                <a16:creationId xmlns:a16="http://schemas.microsoft.com/office/drawing/2014/main" id="{310BB799-6B7E-4F4E-9B6C-B286C84B2837}"/>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5" name="직사각형 24">
            <a:extLst>
              <a:ext uri="{FF2B5EF4-FFF2-40B4-BE49-F238E27FC236}">
                <a16:creationId xmlns:a16="http://schemas.microsoft.com/office/drawing/2014/main" id="{C52DD172-D3B1-4490-AB3B-FB112B5D928A}"/>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6" name="직사각형 25">
            <a:extLst>
              <a:ext uri="{FF2B5EF4-FFF2-40B4-BE49-F238E27FC236}">
                <a16:creationId xmlns:a16="http://schemas.microsoft.com/office/drawing/2014/main" id="{D7792FBA-97AB-4990-82B4-7395559FA4EE}"/>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7" name="직사각형 26">
            <a:extLst>
              <a:ext uri="{FF2B5EF4-FFF2-40B4-BE49-F238E27FC236}">
                <a16:creationId xmlns:a16="http://schemas.microsoft.com/office/drawing/2014/main" id="{DB5802CA-82E1-4529-9562-7C27FBA7308D}"/>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Calibri" panose="020F0502020204030204" pitchFamily="34" charset="0"/>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endParaRPr>
          </a:p>
        </p:txBody>
      </p:sp>
      <p:sp>
        <p:nvSpPr>
          <p:cNvPr id="28" name="다이아몬드 27">
            <a:extLst>
              <a:ext uri="{FF2B5EF4-FFF2-40B4-BE49-F238E27FC236}">
                <a16:creationId xmlns:a16="http://schemas.microsoft.com/office/drawing/2014/main" id="{79B6F30C-849A-4392-9346-421A25C22404}"/>
              </a:ext>
            </a:extLst>
          </p:cNvPr>
          <p:cNvSpPr/>
          <p:nvPr/>
        </p:nvSpPr>
        <p:spPr>
          <a:xfrm>
            <a:off x="4263023" y="2850853"/>
            <a:ext cx="309659" cy="309659"/>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Tree>
  </p:cSld>
  <p:clrMapOvr>
    <a:masterClrMapping/>
  </p:clrMapOvr>
  <p:transition spd="med">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20"/>
          <p:cNvPicPr preferRelativeResize="0"/>
          <p:nvPr/>
        </p:nvPicPr>
        <p:blipFill rotWithShape="1">
          <a:blip r:embed="rId3">
            <a:alphaModFix/>
          </a:blip>
          <a:srcRect/>
          <a:stretch/>
        </p:blipFill>
        <p:spPr>
          <a:xfrm>
            <a:off x="1229" y="0"/>
            <a:ext cx="9897192" cy="6875463"/>
          </a:xfrm>
          <a:prstGeom prst="rect">
            <a:avLst/>
          </a:prstGeom>
          <a:noFill/>
          <a:ln>
            <a:noFill/>
          </a:ln>
        </p:spPr>
      </p:pic>
      <p:sp>
        <p:nvSpPr>
          <p:cNvPr id="230" name="Google Shape;230;p20"/>
          <p:cNvSpPr/>
          <p:nvPr/>
        </p:nvSpPr>
        <p:spPr>
          <a:xfrm>
            <a:off x="4834276" y="2079523"/>
            <a:ext cx="4974000" cy="1331400"/>
          </a:xfrm>
          <a:prstGeom prst="rect">
            <a:avLst/>
          </a:prstGeom>
          <a:noFill/>
          <a:ln>
            <a:noFill/>
          </a:ln>
        </p:spPr>
        <p:txBody>
          <a:bodyPr spcFirstLastPara="1" wrap="square" lIns="91425" tIns="45700" rIns="91425" bIns="45700" anchor="t" anchorCtr="0">
            <a:noAutofit/>
          </a:bodyPr>
          <a:lstStyle/>
          <a:p>
            <a:pPr lvl="0">
              <a:lnSpc>
                <a:spcPct val="150000"/>
              </a:lnSpc>
            </a:pPr>
            <a:r>
              <a:rPr lang="zh-CN" altLang="en-US" sz="2000" b="1" dirty="0">
                <a:solidFill>
                  <a:srgbClr val="002060"/>
                </a:solidFill>
                <a:latin typeface="SimSun" panose="02010600030101010101" pitchFamily="2" charset="-122"/>
                <a:ea typeface="SimSun" panose="02010600030101010101" pitchFamily="2" charset="-122"/>
                <a:cs typeface="Calibri"/>
                <a:sym typeface="Calibri"/>
              </a:rPr>
              <a:t>出口门指示灯是火灾发生时能够安全顺利的引导人们前往避难地点的出入门的标识</a:t>
            </a:r>
            <a:endParaRPr sz="1800" b="1" i="0" u="none" strike="noStrike" cap="none" dirty="0">
              <a:solidFill>
                <a:schemeClr val="dk1"/>
              </a:solidFill>
              <a:latin typeface="SimSun" panose="02010600030101010101" pitchFamily="2" charset="-122"/>
              <a:ea typeface="SimSun" panose="02010600030101010101" pitchFamily="2" charset="-122"/>
              <a:cs typeface="Calibri"/>
              <a:sym typeface="Calibri"/>
            </a:endParaRPr>
          </a:p>
        </p:txBody>
      </p:sp>
      <p:grpSp>
        <p:nvGrpSpPr>
          <p:cNvPr id="231" name="Google Shape;231;p20"/>
          <p:cNvGrpSpPr/>
          <p:nvPr/>
        </p:nvGrpSpPr>
        <p:grpSpPr>
          <a:xfrm>
            <a:off x="7014016" y="5704129"/>
            <a:ext cx="2794099" cy="965972"/>
            <a:chOff x="7014016" y="5704129"/>
            <a:chExt cx="2794099" cy="965972"/>
          </a:xfrm>
        </p:grpSpPr>
        <p:grpSp>
          <p:nvGrpSpPr>
            <p:cNvPr id="232" name="Google Shape;232;p20"/>
            <p:cNvGrpSpPr/>
            <p:nvPr/>
          </p:nvGrpSpPr>
          <p:grpSpPr>
            <a:xfrm>
              <a:off x="7745855" y="5850911"/>
              <a:ext cx="1295507" cy="819190"/>
              <a:chOff x="7679086" y="5914482"/>
              <a:chExt cx="1295507" cy="819190"/>
            </a:xfrm>
          </p:grpSpPr>
          <p:pic>
            <p:nvPicPr>
              <p:cNvPr id="233" name="Google Shape;233;p20"/>
              <p:cNvPicPr preferRelativeResize="0"/>
              <p:nvPr/>
            </p:nvPicPr>
            <p:blipFill rotWithShape="1">
              <a:blip r:embed="rId4">
                <a:alphaModFix/>
              </a:blip>
              <a:srcRect/>
              <a:stretch/>
            </p:blipFill>
            <p:spPr>
              <a:xfrm>
                <a:off x="7679086" y="5914482"/>
                <a:ext cx="563385" cy="817514"/>
              </a:xfrm>
              <a:prstGeom prst="rect">
                <a:avLst/>
              </a:prstGeom>
              <a:noFill/>
              <a:ln>
                <a:noFill/>
              </a:ln>
            </p:spPr>
          </p:pic>
          <p:pic>
            <p:nvPicPr>
              <p:cNvPr id="234" name="Google Shape;234;p20"/>
              <p:cNvPicPr preferRelativeResize="0"/>
              <p:nvPr/>
            </p:nvPicPr>
            <p:blipFill rotWithShape="1">
              <a:blip r:embed="rId5">
                <a:alphaModFix/>
              </a:blip>
              <a:srcRect/>
              <a:stretch/>
            </p:blipFill>
            <p:spPr>
              <a:xfrm>
                <a:off x="8393445" y="5914482"/>
                <a:ext cx="581148" cy="819190"/>
              </a:xfrm>
              <a:prstGeom prst="rect">
                <a:avLst/>
              </a:prstGeom>
              <a:noFill/>
              <a:ln>
                <a:noFill/>
              </a:ln>
            </p:spPr>
          </p:pic>
        </p:grpSp>
        <p:pic>
          <p:nvPicPr>
            <p:cNvPr id="235" name="Google Shape;235;p20"/>
            <p:cNvPicPr preferRelativeResize="0"/>
            <p:nvPr/>
          </p:nvPicPr>
          <p:blipFill rotWithShape="1">
            <a:blip r:embed="rId6">
              <a:alphaModFix/>
            </a:blip>
            <a:srcRect/>
            <a:stretch/>
          </p:blipFill>
          <p:spPr>
            <a:xfrm>
              <a:off x="7014016" y="5850911"/>
              <a:ext cx="580865" cy="817514"/>
            </a:xfrm>
            <a:prstGeom prst="rect">
              <a:avLst/>
            </a:prstGeom>
            <a:noFill/>
            <a:ln>
              <a:noFill/>
            </a:ln>
          </p:spPr>
        </p:pic>
        <p:pic>
          <p:nvPicPr>
            <p:cNvPr id="236" name="Google Shape;236;p20"/>
            <p:cNvPicPr preferRelativeResize="0"/>
            <p:nvPr/>
          </p:nvPicPr>
          <p:blipFill rotWithShape="1">
            <a:blip r:embed="rId7">
              <a:alphaModFix/>
            </a:blip>
            <a:srcRect/>
            <a:stretch/>
          </p:blipFill>
          <p:spPr>
            <a:xfrm>
              <a:off x="9174573" y="5704129"/>
              <a:ext cx="633542" cy="964296"/>
            </a:xfrm>
            <a:prstGeom prst="rect">
              <a:avLst/>
            </a:prstGeom>
            <a:noFill/>
            <a:ln>
              <a:noFill/>
            </a:ln>
          </p:spPr>
        </p:pic>
      </p:grpSp>
      <p:sp>
        <p:nvSpPr>
          <p:cNvPr id="237" name="Google Shape;237;p20"/>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ko-KR" dirty="0"/>
              <a:t>6</a:t>
            </a:r>
            <a:endParaRPr dirty="0"/>
          </a:p>
        </p:txBody>
      </p:sp>
      <p:pic>
        <p:nvPicPr>
          <p:cNvPr id="238" name="Google Shape;238;p20"/>
          <p:cNvPicPr preferRelativeResize="0"/>
          <p:nvPr/>
        </p:nvPicPr>
        <p:blipFill rotWithShape="1">
          <a:blip r:embed="rId8">
            <a:alphaModFix/>
          </a:blip>
          <a:srcRect/>
          <a:stretch/>
        </p:blipFill>
        <p:spPr>
          <a:xfrm>
            <a:off x="1018084" y="1515950"/>
            <a:ext cx="3331689" cy="2306554"/>
          </a:xfrm>
          <a:prstGeom prst="roundRect">
            <a:avLst>
              <a:gd name="adj" fmla="val 8594"/>
            </a:avLst>
          </a:prstGeom>
          <a:solidFill>
            <a:srgbClr val="ECECEC"/>
          </a:solidFill>
          <a:ln>
            <a:noFill/>
          </a:ln>
          <a:effectLst>
            <a:reflection stA="38000" endPos="28000" dist="5000" dir="5400000" sy="-100000" algn="bl" rotWithShape="0"/>
          </a:effectLst>
        </p:spPr>
      </p:pic>
      <p:pic>
        <p:nvPicPr>
          <p:cNvPr id="239" name="Google Shape;239;p20"/>
          <p:cNvPicPr preferRelativeResize="0"/>
          <p:nvPr/>
        </p:nvPicPr>
        <p:blipFill rotWithShape="1">
          <a:blip r:embed="rId9">
            <a:alphaModFix/>
          </a:blip>
          <a:srcRect/>
          <a:stretch/>
        </p:blipFill>
        <p:spPr>
          <a:xfrm>
            <a:off x="1029268" y="4007972"/>
            <a:ext cx="3331690" cy="2305472"/>
          </a:xfrm>
          <a:prstGeom prst="roundRect">
            <a:avLst>
              <a:gd name="adj" fmla="val 8594"/>
            </a:avLst>
          </a:prstGeom>
          <a:solidFill>
            <a:srgbClr val="ECECEC"/>
          </a:solidFill>
          <a:ln>
            <a:noFill/>
          </a:ln>
          <a:effectLst>
            <a:reflection stA="38000" endPos="28000" dist="5000" dir="5400000" sy="-100000" algn="bl" rotWithShape="0"/>
          </a:effectLst>
        </p:spPr>
      </p:pic>
      <p:sp>
        <p:nvSpPr>
          <p:cNvPr id="240" name="Google Shape;240;p20"/>
          <p:cNvSpPr/>
          <p:nvPr/>
        </p:nvSpPr>
        <p:spPr>
          <a:xfrm>
            <a:off x="4834276" y="4270862"/>
            <a:ext cx="4974000" cy="1325400"/>
          </a:xfrm>
          <a:prstGeom prst="rect">
            <a:avLst/>
          </a:prstGeom>
          <a:noFill/>
          <a:ln>
            <a:noFill/>
          </a:ln>
        </p:spPr>
        <p:txBody>
          <a:bodyPr spcFirstLastPara="1" wrap="square" lIns="91425" tIns="45700" rIns="91425" bIns="45700" anchor="t" anchorCtr="0">
            <a:noAutofit/>
          </a:bodyPr>
          <a:lstStyle/>
          <a:p>
            <a:pPr lvl="0">
              <a:lnSpc>
                <a:spcPct val="150000"/>
              </a:lnSpc>
            </a:pPr>
            <a:endParaRPr lang="zh-CN" altLang="en-US" sz="1800" b="1" dirty="0">
              <a:solidFill>
                <a:schemeClr val="dk1"/>
              </a:solidFill>
              <a:latin typeface="SimSun" panose="02010600030101010101" pitchFamily="2" charset="-122"/>
              <a:ea typeface="SimSun" panose="02010600030101010101" pitchFamily="2" charset="-122"/>
              <a:cs typeface="Calibri"/>
              <a:sym typeface="Calibri"/>
            </a:endParaRPr>
          </a:p>
          <a:p>
            <a:pPr lvl="0">
              <a:lnSpc>
                <a:spcPct val="150000"/>
              </a:lnSpc>
            </a:pPr>
            <a:r>
              <a:rPr lang="zh-CN" altLang="en-US" sz="1800" b="1" dirty="0">
                <a:solidFill>
                  <a:schemeClr val="dk1"/>
                </a:solidFill>
                <a:latin typeface="SimSun" panose="02010600030101010101" pitchFamily="2" charset="-122"/>
                <a:ea typeface="SimSun" panose="02010600030101010101" pitchFamily="2" charset="-122"/>
                <a:cs typeface="Calibri"/>
                <a:sym typeface="Calibri"/>
              </a:rPr>
              <a:t>出口门灯通常安装在楼梯或着陆区等位置，</a:t>
            </a:r>
            <a:endParaRPr lang="en-US" altLang="zh-CN" sz="1800" b="1" dirty="0">
              <a:solidFill>
                <a:schemeClr val="dk1"/>
              </a:solidFill>
              <a:latin typeface="SimSun" panose="02010600030101010101" pitchFamily="2" charset="-122"/>
              <a:ea typeface="SimSun" panose="02010600030101010101" pitchFamily="2" charset="-122"/>
              <a:cs typeface="Calibri"/>
              <a:sym typeface="Calibri"/>
            </a:endParaRPr>
          </a:p>
          <a:p>
            <a:pPr lvl="0">
              <a:lnSpc>
                <a:spcPct val="150000"/>
              </a:lnSpc>
            </a:pPr>
            <a:r>
              <a:rPr lang="zh-CN" altLang="en-US" sz="1800" b="1" dirty="0">
                <a:solidFill>
                  <a:schemeClr val="dk1"/>
                </a:solidFill>
                <a:latin typeface="SimSun" panose="02010600030101010101" pitchFamily="2" charset="-122"/>
                <a:ea typeface="SimSun" panose="02010600030101010101" pitchFamily="2" charset="-122"/>
                <a:cs typeface="Calibri"/>
                <a:sym typeface="Calibri"/>
              </a:rPr>
              <a:t>并以绿色显示</a:t>
            </a:r>
            <a:endParaRPr sz="1800" b="1" i="0" u="none" strike="noStrike" cap="none" dirty="0">
              <a:solidFill>
                <a:schemeClr val="dk1"/>
              </a:solidFill>
              <a:latin typeface="SimSun" panose="02010600030101010101" pitchFamily="2" charset="-122"/>
              <a:ea typeface="SimSun" panose="02010600030101010101" pitchFamily="2" charset="-122"/>
              <a:cs typeface="Calibri"/>
              <a:sym typeface="Calibri"/>
            </a:endParaRPr>
          </a:p>
        </p:txBody>
      </p:sp>
      <p:sp>
        <p:nvSpPr>
          <p:cNvPr id="17" name="직사각형 1">
            <a:extLst>
              <a:ext uri="{FF2B5EF4-FFF2-40B4-BE49-F238E27FC236}">
                <a16:creationId xmlns:a16="http://schemas.microsoft.com/office/drawing/2014/main" id="{39ADA00C-5D39-43D4-83A6-321E62373C9C}"/>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18" name="그림 12">
            <a:extLst>
              <a:ext uri="{FF2B5EF4-FFF2-40B4-BE49-F238E27FC236}">
                <a16:creationId xmlns:a16="http://schemas.microsoft.com/office/drawing/2014/main" id="{7F24B6E1-7E56-4423-88D9-CA8AF0D76CA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19" name="그림 18">
            <a:extLst>
              <a:ext uri="{FF2B5EF4-FFF2-40B4-BE49-F238E27FC236}">
                <a16:creationId xmlns:a16="http://schemas.microsoft.com/office/drawing/2014/main" id="{88FF9324-2843-46BA-BCB6-CB494450E55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25" name="Google Shape;141;p16">
            <a:extLst>
              <a:ext uri="{FF2B5EF4-FFF2-40B4-BE49-F238E27FC236}">
                <a16:creationId xmlns:a16="http://schemas.microsoft.com/office/drawing/2014/main" id="{AF4BAB3A-31DD-44E3-9703-565B49521F48}"/>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26" name="직사각형 25">
            <a:extLst>
              <a:ext uri="{FF2B5EF4-FFF2-40B4-BE49-F238E27FC236}">
                <a16:creationId xmlns:a16="http://schemas.microsoft.com/office/drawing/2014/main" id="{0FF3738E-9D4B-4943-92E2-C39E08715BA9}"/>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7" name="직사각형 26">
            <a:extLst>
              <a:ext uri="{FF2B5EF4-FFF2-40B4-BE49-F238E27FC236}">
                <a16:creationId xmlns:a16="http://schemas.microsoft.com/office/drawing/2014/main" id="{DBB524B6-B633-41C5-91A6-7E440FCAFBB6}"/>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8" name="직사각형 27">
            <a:extLst>
              <a:ext uri="{FF2B5EF4-FFF2-40B4-BE49-F238E27FC236}">
                <a16:creationId xmlns:a16="http://schemas.microsoft.com/office/drawing/2014/main" id="{91DED391-CEE8-4A70-B89D-B8B9EBC2E1F3}"/>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9" name="직사각형 28">
            <a:extLst>
              <a:ext uri="{FF2B5EF4-FFF2-40B4-BE49-F238E27FC236}">
                <a16:creationId xmlns:a16="http://schemas.microsoft.com/office/drawing/2014/main" id="{03E6F906-9E14-4C8E-8B9A-586BC63C7841}"/>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Calibri" panose="020F0502020204030204" pitchFamily="34" charset="0"/>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endParaRPr>
          </a:p>
        </p:txBody>
      </p:sp>
      <p:sp>
        <p:nvSpPr>
          <p:cNvPr id="24" name="Google Shape;211;p19">
            <a:extLst>
              <a:ext uri="{FF2B5EF4-FFF2-40B4-BE49-F238E27FC236}">
                <a16:creationId xmlns:a16="http://schemas.microsoft.com/office/drawing/2014/main" id="{AAADFC8B-0D73-46EA-AF39-1F24FC7A1C6C}"/>
              </a:ext>
            </a:extLst>
          </p:cNvPr>
          <p:cNvSpPr/>
          <p:nvPr/>
        </p:nvSpPr>
        <p:spPr>
          <a:xfrm>
            <a:off x="323937" y="222644"/>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sz="2600" b="1" i="0" u="none" strike="noStrike" cap="none" dirty="0">
                <a:solidFill>
                  <a:schemeClr val="lt1"/>
                </a:solidFill>
                <a:latin typeface="SimSun" panose="02010600030101010101" pitchFamily="2" charset="-122"/>
                <a:ea typeface="Calibri"/>
                <a:cs typeface="Calibri"/>
                <a:sym typeface="Calibri"/>
              </a:rPr>
              <a:t>2</a:t>
            </a:r>
            <a:endParaRPr sz="2600" b="1"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30" name="Google Shape;212;p19">
            <a:extLst>
              <a:ext uri="{FF2B5EF4-FFF2-40B4-BE49-F238E27FC236}">
                <a16:creationId xmlns:a16="http://schemas.microsoft.com/office/drawing/2014/main" id="{95E96E6C-783B-4697-8869-E99C8C467D25}"/>
              </a:ext>
            </a:extLst>
          </p:cNvPr>
          <p:cNvSpPr/>
          <p:nvPr/>
        </p:nvSpPr>
        <p:spPr>
          <a:xfrm>
            <a:off x="1018084" y="207038"/>
            <a:ext cx="6188201" cy="5232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ko-KR" altLang="en-US" sz="2800" b="1" dirty="0">
                <a:solidFill>
                  <a:schemeClr val="accent1">
                    <a:lumMod val="50000"/>
                  </a:schemeClr>
                </a:solidFill>
                <a:latin typeface="SimSun" panose="02010600030101010101" pitchFamily="2" charset="-122"/>
                <a:ea typeface="SimSun" panose="02010600030101010101" pitchFamily="2" charset="-122"/>
                <a:cs typeface="Calibri"/>
                <a:sym typeface="Calibri"/>
              </a:rPr>
              <a:t>指示灯</a:t>
            </a:r>
            <a:endParaRPr sz="2700" b="1" i="0" u="none" strike="noStrike" cap="none" dirty="0">
              <a:solidFill>
                <a:schemeClr val="accent1">
                  <a:lumMod val="50000"/>
                </a:schemeClr>
              </a:solidFill>
              <a:latin typeface="Malgun Gothic"/>
              <a:ea typeface="Malgun Gothic"/>
              <a:cs typeface="Malgun Gothic"/>
              <a:sym typeface="Malgun Gothic"/>
            </a:endParaRPr>
          </a:p>
        </p:txBody>
      </p:sp>
      <p:sp>
        <p:nvSpPr>
          <p:cNvPr id="31" name="다이아몬드 27">
            <a:extLst>
              <a:ext uri="{FF2B5EF4-FFF2-40B4-BE49-F238E27FC236}">
                <a16:creationId xmlns:a16="http://schemas.microsoft.com/office/drawing/2014/main" id="{3CAFAA14-9731-428B-A685-B135610B16EB}"/>
              </a:ext>
            </a:extLst>
          </p:cNvPr>
          <p:cNvSpPr/>
          <p:nvPr/>
        </p:nvSpPr>
        <p:spPr>
          <a:xfrm>
            <a:off x="4588195" y="2255706"/>
            <a:ext cx="244853" cy="244853"/>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2" name="다이아몬드 27">
            <a:extLst>
              <a:ext uri="{FF2B5EF4-FFF2-40B4-BE49-F238E27FC236}">
                <a16:creationId xmlns:a16="http://schemas.microsoft.com/office/drawing/2014/main" id="{F3B5222A-7044-420A-9BF8-432C073B784B}"/>
              </a:ext>
            </a:extLst>
          </p:cNvPr>
          <p:cNvSpPr/>
          <p:nvPr/>
        </p:nvSpPr>
        <p:spPr>
          <a:xfrm>
            <a:off x="4588195" y="4829065"/>
            <a:ext cx="244853" cy="244853"/>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Tree>
  </p:cSld>
  <p:clrMapOvr>
    <a:masterClrMapping/>
  </p:clrMapOvr>
  <p:transition spd="med">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21"/>
          <p:cNvPicPr preferRelativeResize="0"/>
          <p:nvPr/>
        </p:nvPicPr>
        <p:blipFill rotWithShape="1">
          <a:blip r:embed="rId3">
            <a:alphaModFix/>
          </a:blip>
          <a:srcRect/>
          <a:stretch/>
        </p:blipFill>
        <p:spPr>
          <a:xfrm>
            <a:off x="1229" y="0"/>
            <a:ext cx="9897192" cy="6875463"/>
          </a:xfrm>
          <a:prstGeom prst="rect">
            <a:avLst/>
          </a:prstGeom>
          <a:noFill/>
          <a:ln>
            <a:noFill/>
          </a:ln>
        </p:spPr>
      </p:pic>
      <p:sp>
        <p:nvSpPr>
          <p:cNvPr id="246" name="Google Shape;246;p21"/>
          <p:cNvSpPr/>
          <p:nvPr/>
        </p:nvSpPr>
        <p:spPr>
          <a:xfrm>
            <a:off x="317750" y="228576"/>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sz="2600" b="1" i="0" u="none" strike="noStrike" cap="none" dirty="0">
                <a:solidFill>
                  <a:schemeClr val="lt1"/>
                </a:solidFill>
                <a:latin typeface="SimSun" panose="02010600030101010101" pitchFamily="2" charset="-122"/>
                <a:ea typeface="Calibri"/>
                <a:cs typeface="Calibri"/>
                <a:sym typeface="Calibri"/>
              </a:rPr>
              <a:t>3</a:t>
            </a:r>
            <a:endParaRPr sz="2600" b="1"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247" name="Google Shape;247;p21"/>
          <p:cNvSpPr/>
          <p:nvPr/>
        </p:nvSpPr>
        <p:spPr>
          <a:xfrm>
            <a:off x="995219" y="212970"/>
            <a:ext cx="618820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altLang="en-US" sz="2800" b="1" dirty="0">
                <a:solidFill>
                  <a:srgbClr val="002060"/>
                </a:solidFill>
                <a:latin typeface="+mj-ea"/>
                <a:ea typeface="+mj-ea"/>
                <a:cs typeface="Malgun Gothic"/>
                <a:sym typeface="Malgun Gothic"/>
              </a:rPr>
              <a:t>不要坐电梯！</a:t>
            </a:r>
            <a:endParaRPr sz="2800" dirty="0">
              <a:latin typeface="+mj-ea"/>
              <a:ea typeface="+mj-ea"/>
            </a:endParaRPr>
          </a:p>
        </p:txBody>
      </p:sp>
      <p:grpSp>
        <p:nvGrpSpPr>
          <p:cNvPr id="248" name="Google Shape;248;p21"/>
          <p:cNvGrpSpPr/>
          <p:nvPr/>
        </p:nvGrpSpPr>
        <p:grpSpPr>
          <a:xfrm>
            <a:off x="7014016" y="5704129"/>
            <a:ext cx="2794099" cy="965972"/>
            <a:chOff x="7014016" y="5704129"/>
            <a:chExt cx="2794099" cy="965972"/>
          </a:xfrm>
        </p:grpSpPr>
        <p:grpSp>
          <p:nvGrpSpPr>
            <p:cNvPr id="249" name="Google Shape;249;p21"/>
            <p:cNvGrpSpPr/>
            <p:nvPr/>
          </p:nvGrpSpPr>
          <p:grpSpPr>
            <a:xfrm>
              <a:off x="7745855" y="5850911"/>
              <a:ext cx="1295507" cy="819190"/>
              <a:chOff x="7679086" y="5914482"/>
              <a:chExt cx="1295507" cy="819190"/>
            </a:xfrm>
          </p:grpSpPr>
          <p:pic>
            <p:nvPicPr>
              <p:cNvPr id="250" name="Google Shape;250;p21"/>
              <p:cNvPicPr preferRelativeResize="0"/>
              <p:nvPr/>
            </p:nvPicPr>
            <p:blipFill rotWithShape="1">
              <a:blip r:embed="rId4">
                <a:alphaModFix/>
              </a:blip>
              <a:srcRect/>
              <a:stretch/>
            </p:blipFill>
            <p:spPr>
              <a:xfrm>
                <a:off x="7679086" y="5914482"/>
                <a:ext cx="563385" cy="817514"/>
              </a:xfrm>
              <a:prstGeom prst="rect">
                <a:avLst/>
              </a:prstGeom>
              <a:noFill/>
              <a:ln>
                <a:noFill/>
              </a:ln>
            </p:spPr>
          </p:pic>
          <p:pic>
            <p:nvPicPr>
              <p:cNvPr id="251" name="Google Shape;251;p21"/>
              <p:cNvPicPr preferRelativeResize="0"/>
              <p:nvPr/>
            </p:nvPicPr>
            <p:blipFill rotWithShape="1">
              <a:blip r:embed="rId5">
                <a:alphaModFix/>
              </a:blip>
              <a:srcRect/>
              <a:stretch/>
            </p:blipFill>
            <p:spPr>
              <a:xfrm>
                <a:off x="8393445" y="5914482"/>
                <a:ext cx="581148" cy="819190"/>
              </a:xfrm>
              <a:prstGeom prst="rect">
                <a:avLst/>
              </a:prstGeom>
              <a:noFill/>
              <a:ln>
                <a:noFill/>
              </a:ln>
            </p:spPr>
          </p:pic>
        </p:grpSp>
        <p:pic>
          <p:nvPicPr>
            <p:cNvPr id="252" name="Google Shape;252;p21"/>
            <p:cNvPicPr preferRelativeResize="0"/>
            <p:nvPr/>
          </p:nvPicPr>
          <p:blipFill rotWithShape="1">
            <a:blip r:embed="rId6">
              <a:alphaModFix/>
            </a:blip>
            <a:srcRect/>
            <a:stretch/>
          </p:blipFill>
          <p:spPr>
            <a:xfrm>
              <a:off x="7014016" y="5850911"/>
              <a:ext cx="580865" cy="817514"/>
            </a:xfrm>
            <a:prstGeom prst="rect">
              <a:avLst/>
            </a:prstGeom>
            <a:noFill/>
            <a:ln>
              <a:noFill/>
            </a:ln>
          </p:spPr>
        </p:pic>
        <p:pic>
          <p:nvPicPr>
            <p:cNvPr id="253" name="Google Shape;253;p21"/>
            <p:cNvPicPr preferRelativeResize="0"/>
            <p:nvPr/>
          </p:nvPicPr>
          <p:blipFill rotWithShape="1">
            <a:blip r:embed="rId7">
              <a:alphaModFix/>
            </a:blip>
            <a:srcRect/>
            <a:stretch/>
          </p:blipFill>
          <p:spPr>
            <a:xfrm>
              <a:off x="9174573" y="5704129"/>
              <a:ext cx="633542" cy="964296"/>
            </a:xfrm>
            <a:prstGeom prst="rect">
              <a:avLst/>
            </a:prstGeom>
            <a:noFill/>
            <a:ln>
              <a:noFill/>
            </a:ln>
          </p:spPr>
        </p:pic>
      </p:grpSp>
      <p:sp>
        <p:nvSpPr>
          <p:cNvPr id="254" name="Google Shape;254;p21"/>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ko-KR" dirty="0"/>
              <a:t>7</a:t>
            </a:r>
            <a:endParaRPr dirty="0"/>
          </a:p>
        </p:txBody>
      </p:sp>
      <p:sp>
        <p:nvSpPr>
          <p:cNvPr id="255" name="Google Shape;255;p21"/>
          <p:cNvSpPr/>
          <p:nvPr/>
        </p:nvSpPr>
        <p:spPr>
          <a:xfrm>
            <a:off x="4011089" y="1596006"/>
            <a:ext cx="6139410" cy="41997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lang="zh-CN" altLang="en-US" sz="2000" b="1" dirty="0">
              <a:latin typeface="SimSun" panose="02010600030101010101" pitchFamily="2" charset="-122"/>
              <a:ea typeface="SimSun" panose="02010600030101010101" pitchFamily="2" charset="-122"/>
            </a:endParaRPr>
          </a:p>
          <a:p>
            <a:pPr marL="0" marR="0" lvl="0" indent="0" algn="l" rtl="0">
              <a:lnSpc>
                <a:spcPct val="150000"/>
              </a:lnSpc>
              <a:spcBef>
                <a:spcPts val="0"/>
              </a:spcBef>
              <a:spcAft>
                <a:spcPts val="0"/>
              </a:spcAft>
              <a:buNone/>
            </a:pPr>
            <a:r>
              <a:rPr lang="zh-CN" altLang="en-US" sz="2000" b="1" dirty="0">
                <a:latin typeface="SimSun" panose="02010600030101010101" pitchFamily="2" charset="-122"/>
                <a:ea typeface="SimSun" panose="02010600030101010101" pitchFamily="2" charset="-122"/>
              </a:rPr>
              <a:t>发生火灾时，乘坐电梯可能会因气压和温度差而</a:t>
            </a:r>
            <a:endParaRPr lang="en-US" altLang="zh-CN" sz="2000" b="1" dirty="0">
              <a:latin typeface="SimSun" panose="02010600030101010101" pitchFamily="2" charset="-122"/>
              <a:ea typeface="SimSun" panose="02010600030101010101" pitchFamily="2" charset="-122"/>
            </a:endParaRPr>
          </a:p>
          <a:p>
            <a:pPr marL="0" marR="0" lvl="0" indent="0" algn="l" rtl="0">
              <a:lnSpc>
                <a:spcPct val="150000"/>
              </a:lnSpc>
              <a:spcBef>
                <a:spcPts val="0"/>
              </a:spcBef>
              <a:spcAft>
                <a:spcPts val="0"/>
              </a:spcAft>
              <a:buNone/>
            </a:pPr>
            <a:r>
              <a:rPr lang="zh-CN" altLang="en-US" sz="2000" b="1" dirty="0">
                <a:latin typeface="SimSun" panose="02010600030101010101" pitchFamily="2" charset="-122"/>
                <a:ea typeface="SimSun" panose="02010600030101010101" pitchFamily="2" charset="-122"/>
              </a:rPr>
              <a:t>导致电梯停下来而被困在电梯中。</a:t>
            </a:r>
          </a:p>
          <a:p>
            <a:pPr marL="0" marR="0" lvl="0" indent="0" algn="l" rtl="0">
              <a:lnSpc>
                <a:spcPct val="150000"/>
              </a:lnSpc>
              <a:spcBef>
                <a:spcPts val="0"/>
              </a:spcBef>
              <a:spcAft>
                <a:spcPts val="0"/>
              </a:spcAft>
              <a:buNone/>
            </a:pPr>
            <a:endParaRPr lang="zh-CN" altLang="en-US" sz="2000" b="1" dirty="0">
              <a:latin typeface="SimSun" panose="02010600030101010101" pitchFamily="2" charset="-122"/>
              <a:ea typeface="SimSun" panose="02010600030101010101" pitchFamily="2" charset="-122"/>
            </a:endParaRPr>
          </a:p>
          <a:p>
            <a:pPr marL="0" marR="0" lvl="0" indent="0" algn="l" rtl="0">
              <a:lnSpc>
                <a:spcPct val="150000"/>
              </a:lnSpc>
              <a:spcBef>
                <a:spcPts val="0"/>
              </a:spcBef>
              <a:spcAft>
                <a:spcPts val="0"/>
              </a:spcAft>
              <a:buNone/>
            </a:pPr>
            <a:endParaRPr lang="en-US" altLang="zh-CN" sz="2000" b="1" dirty="0">
              <a:latin typeface="SimSun" panose="02010600030101010101" pitchFamily="2" charset="-122"/>
              <a:ea typeface="SimSun" panose="02010600030101010101" pitchFamily="2" charset="-122"/>
            </a:endParaRPr>
          </a:p>
          <a:p>
            <a:pPr marL="0" marR="0" lvl="0" indent="0" algn="l" rtl="0">
              <a:lnSpc>
                <a:spcPct val="150000"/>
              </a:lnSpc>
              <a:spcBef>
                <a:spcPts val="0"/>
              </a:spcBef>
              <a:spcAft>
                <a:spcPts val="0"/>
              </a:spcAft>
              <a:buNone/>
            </a:pPr>
            <a:endParaRPr lang="en-US" altLang="zh-CN" sz="2000" b="1" dirty="0">
              <a:latin typeface="SimSun" panose="02010600030101010101" pitchFamily="2" charset="-122"/>
              <a:ea typeface="SimSun" panose="02010600030101010101" pitchFamily="2" charset="-122"/>
            </a:endParaRPr>
          </a:p>
          <a:p>
            <a:pPr marL="0" marR="0" lvl="0" indent="0" algn="l" rtl="0">
              <a:lnSpc>
                <a:spcPct val="150000"/>
              </a:lnSpc>
              <a:spcBef>
                <a:spcPts val="0"/>
              </a:spcBef>
              <a:spcAft>
                <a:spcPts val="0"/>
              </a:spcAft>
              <a:buNone/>
            </a:pPr>
            <a:r>
              <a:rPr lang="zh-CN" altLang="en-US" sz="2000" b="1" dirty="0">
                <a:latin typeface="SimSun" panose="02010600030101010101" pitchFamily="2" charset="-122"/>
                <a:ea typeface="SimSun" panose="02010600030101010101" pitchFamily="2" charset="-122"/>
              </a:rPr>
              <a:t>电梯本身就像烟囱一样，</a:t>
            </a:r>
            <a:endParaRPr lang="en-US" altLang="zh-CN" sz="2000" b="1" dirty="0">
              <a:latin typeface="SimSun" panose="02010600030101010101" pitchFamily="2" charset="-122"/>
              <a:ea typeface="SimSun" panose="02010600030101010101" pitchFamily="2" charset="-122"/>
            </a:endParaRPr>
          </a:p>
          <a:p>
            <a:pPr marL="0" marR="0" lvl="0" indent="0" algn="l" rtl="0">
              <a:lnSpc>
                <a:spcPct val="150000"/>
              </a:lnSpc>
              <a:spcBef>
                <a:spcPts val="0"/>
              </a:spcBef>
              <a:spcAft>
                <a:spcPts val="0"/>
              </a:spcAft>
              <a:buNone/>
            </a:pPr>
            <a:r>
              <a:rPr lang="zh-CN" altLang="en-US" sz="2000" b="1" dirty="0">
                <a:latin typeface="SimSun" panose="02010600030101010101" pitchFamily="2" charset="-122"/>
                <a:ea typeface="SimSun" panose="02010600030101010101" pitchFamily="2" charset="-122"/>
              </a:rPr>
              <a:t>所以有毒气体会迅速移动并容易引起窒息</a:t>
            </a:r>
            <a:endParaRPr sz="2400" b="1" i="0" u="none" strike="noStrike" cap="none" dirty="0">
              <a:solidFill>
                <a:schemeClr val="dk1"/>
              </a:solidFill>
              <a:latin typeface="SimSun" panose="02010600030101010101" pitchFamily="2" charset="-122"/>
              <a:ea typeface="SimSun" panose="02010600030101010101" pitchFamily="2" charset="-122"/>
              <a:cs typeface="Calibri"/>
              <a:sym typeface="Calibri"/>
            </a:endParaRPr>
          </a:p>
        </p:txBody>
      </p:sp>
      <p:pic>
        <p:nvPicPr>
          <p:cNvPr id="256" name="Google Shape;256;p21"/>
          <p:cNvPicPr preferRelativeResize="0"/>
          <p:nvPr/>
        </p:nvPicPr>
        <p:blipFill rotWithShape="1">
          <a:blip r:embed="rId8">
            <a:alphaModFix/>
          </a:blip>
          <a:srcRect/>
          <a:stretch/>
        </p:blipFill>
        <p:spPr>
          <a:xfrm>
            <a:off x="768511" y="3862284"/>
            <a:ext cx="2726423" cy="2215798"/>
          </a:xfrm>
          <a:prstGeom prst="rect">
            <a:avLst/>
          </a:prstGeom>
          <a:noFill/>
          <a:ln>
            <a:noFill/>
          </a:ln>
        </p:spPr>
      </p:pic>
      <p:pic>
        <p:nvPicPr>
          <p:cNvPr id="257" name="Google Shape;257;p21"/>
          <p:cNvPicPr preferRelativeResize="0"/>
          <p:nvPr/>
        </p:nvPicPr>
        <p:blipFill rotWithShape="1">
          <a:blip r:embed="rId9">
            <a:alphaModFix/>
          </a:blip>
          <a:srcRect/>
          <a:stretch/>
        </p:blipFill>
        <p:spPr>
          <a:xfrm>
            <a:off x="768511" y="1436616"/>
            <a:ext cx="2726423" cy="2340087"/>
          </a:xfrm>
          <a:prstGeom prst="rect">
            <a:avLst/>
          </a:prstGeom>
          <a:noFill/>
          <a:ln>
            <a:noFill/>
          </a:ln>
        </p:spPr>
      </p:pic>
      <p:sp>
        <p:nvSpPr>
          <p:cNvPr id="258" name="Google Shape;258;p21"/>
          <p:cNvSpPr/>
          <p:nvPr/>
        </p:nvSpPr>
        <p:spPr>
          <a:xfrm>
            <a:off x="1266737" y="1367406"/>
            <a:ext cx="989965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SimSun" panose="02010600030101010101" pitchFamily="2" charset="-122"/>
              <a:ea typeface="SimSun" panose="02010600030101010101" pitchFamily="2" charset="-122"/>
              <a:cs typeface="Calibri"/>
              <a:sym typeface="Calibri"/>
            </a:endParaRPr>
          </a:p>
        </p:txBody>
      </p:sp>
      <p:sp>
        <p:nvSpPr>
          <p:cNvPr id="16" name="직사각형 1">
            <a:extLst>
              <a:ext uri="{FF2B5EF4-FFF2-40B4-BE49-F238E27FC236}">
                <a16:creationId xmlns:a16="http://schemas.microsoft.com/office/drawing/2014/main" id="{A1598896-62A7-49CF-85B9-63335FC66A0C}"/>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17" name="그림 12">
            <a:extLst>
              <a:ext uri="{FF2B5EF4-FFF2-40B4-BE49-F238E27FC236}">
                <a16:creationId xmlns:a16="http://schemas.microsoft.com/office/drawing/2014/main" id="{C3F0D9D5-2594-4FB7-B240-67976B55263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18" name="그림 17">
            <a:extLst>
              <a:ext uri="{FF2B5EF4-FFF2-40B4-BE49-F238E27FC236}">
                <a16:creationId xmlns:a16="http://schemas.microsoft.com/office/drawing/2014/main" id="{9EA6D668-CB1F-4CD5-AB99-3A7EEE46695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24" name="Google Shape;141;p16">
            <a:extLst>
              <a:ext uri="{FF2B5EF4-FFF2-40B4-BE49-F238E27FC236}">
                <a16:creationId xmlns:a16="http://schemas.microsoft.com/office/drawing/2014/main" id="{DEBA525B-841B-42FF-B470-F566AB1406B6}"/>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25" name="직사각형 24">
            <a:extLst>
              <a:ext uri="{FF2B5EF4-FFF2-40B4-BE49-F238E27FC236}">
                <a16:creationId xmlns:a16="http://schemas.microsoft.com/office/drawing/2014/main" id="{7EFB14B6-C0A5-4FFB-9256-809822363792}"/>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6" name="직사각형 25">
            <a:extLst>
              <a:ext uri="{FF2B5EF4-FFF2-40B4-BE49-F238E27FC236}">
                <a16:creationId xmlns:a16="http://schemas.microsoft.com/office/drawing/2014/main" id="{273FC98B-B276-48B4-B05D-2456602C7B2F}"/>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7" name="직사각형 26">
            <a:extLst>
              <a:ext uri="{FF2B5EF4-FFF2-40B4-BE49-F238E27FC236}">
                <a16:creationId xmlns:a16="http://schemas.microsoft.com/office/drawing/2014/main" id="{C286C319-51FF-423E-AB82-F99DCB864146}"/>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8" name="직사각형 27">
            <a:extLst>
              <a:ext uri="{FF2B5EF4-FFF2-40B4-BE49-F238E27FC236}">
                <a16:creationId xmlns:a16="http://schemas.microsoft.com/office/drawing/2014/main" id="{93C8F331-F306-429E-AC26-2206B5CAC9E5}"/>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Calibri" panose="020F0502020204030204" pitchFamily="34" charset="0"/>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endParaRPr>
          </a:p>
        </p:txBody>
      </p:sp>
      <p:sp>
        <p:nvSpPr>
          <p:cNvPr id="29" name="다이아몬드 27">
            <a:extLst>
              <a:ext uri="{FF2B5EF4-FFF2-40B4-BE49-F238E27FC236}">
                <a16:creationId xmlns:a16="http://schemas.microsoft.com/office/drawing/2014/main" id="{A0808194-3AEA-4A55-914B-8E78C7B1F49C}"/>
              </a:ext>
            </a:extLst>
          </p:cNvPr>
          <p:cNvSpPr/>
          <p:nvPr/>
        </p:nvSpPr>
        <p:spPr>
          <a:xfrm>
            <a:off x="3729200" y="2203644"/>
            <a:ext cx="290854" cy="290854"/>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0" name="다이아몬드 27">
            <a:extLst>
              <a:ext uri="{FF2B5EF4-FFF2-40B4-BE49-F238E27FC236}">
                <a16:creationId xmlns:a16="http://schemas.microsoft.com/office/drawing/2014/main" id="{D6FACE0E-516A-459C-97DD-6DE57CAAC002}"/>
              </a:ext>
            </a:extLst>
          </p:cNvPr>
          <p:cNvSpPr/>
          <p:nvPr/>
        </p:nvSpPr>
        <p:spPr>
          <a:xfrm>
            <a:off x="3729200" y="4498609"/>
            <a:ext cx="290854" cy="290854"/>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Tree>
  </p:cSld>
  <p:clrMapOvr>
    <a:masterClrMapping/>
  </p:clrMapOvr>
  <p:transition spd="med">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22"/>
          <p:cNvPicPr preferRelativeResize="0"/>
          <p:nvPr/>
        </p:nvPicPr>
        <p:blipFill rotWithShape="1">
          <a:blip r:embed="rId3">
            <a:alphaModFix/>
          </a:blip>
          <a:srcRect/>
          <a:stretch/>
        </p:blipFill>
        <p:spPr>
          <a:xfrm>
            <a:off x="1229" y="0"/>
            <a:ext cx="9897192" cy="6875463"/>
          </a:xfrm>
          <a:prstGeom prst="rect">
            <a:avLst/>
          </a:prstGeom>
          <a:noFill/>
          <a:ln>
            <a:noFill/>
          </a:ln>
        </p:spPr>
      </p:pic>
      <p:grpSp>
        <p:nvGrpSpPr>
          <p:cNvPr id="264" name="Google Shape;264;p22"/>
          <p:cNvGrpSpPr/>
          <p:nvPr/>
        </p:nvGrpSpPr>
        <p:grpSpPr>
          <a:xfrm>
            <a:off x="7014016" y="5704129"/>
            <a:ext cx="2794099" cy="965972"/>
            <a:chOff x="7014016" y="5704129"/>
            <a:chExt cx="2794099" cy="965972"/>
          </a:xfrm>
        </p:grpSpPr>
        <p:grpSp>
          <p:nvGrpSpPr>
            <p:cNvPr id="265" name="Google Shape;265;p22"/>
            <p:cNvGrpSpPr/>
            <p:nvPr/>
          </p:nvGrpSpPr>
          <p:grpSpPr>
            <a:xfrm>
              <a:off x="7745855" y="5850911"/>
              <a:ext cx="1295507" cy="819190"/>
              <a:chOff x="7679086" y="5914482"/>
              <a:chExt cx="1295507" cy="819190"/>
            </a:xfrm>
          </p:grpSpPr>
          <p:pic>
            <p:nvPicPr>
              <p:cNvPr id="266" name="Google Shape;266;p22"/>
              <p:cNvPicPr preferRelativeResize="0"/>
              <p:nvPr/>
            </p:nvPicPr>
            <p:blipFill rotWithShape="1">
              <a:blip r:embed="rId4">
                <a:alphaModFix/>
              </a:blip>
              <a:srcRect/>
              <a:stretch/>
            </p:blipFill>
            <p:spPr>
              <a:xfrm>
                <a:off x="7679086" y="5914482"/>
                <a:ext cx="563385" cy="817514"/>
              </a:xfrm>
              <a:prstGeom prst="rect">
                <a:avLst/>
              </a:prstGeom>
              <a:noFill/>
              <a:ln>
                <a:noFill/>
              </a:ln>
            </p:spPr>
          </p:pic>
          <p:pic>
            <p:nvPicPr>
              <p:cNvPr id="267" name="Google Shape;267;p22"/>
              <p:cNvPicPr preferRelativeResize="0"/>
              <p:nvPr/>
            </p:nvPicPr>
            <p:blipFill rotWithShape="1">
              <a:blip r:embed="rId5">
                <a:alphaModFix/>
              </a:blip>
              <a:srcRect/>
              <a:stretch/>
            </p:blipFill>
            <p:spPr>
              <a:xfrm>
                <a:off x="8393445" y="5914482"/>
                <a:ext cx="581148" cy="819190"/>
              </a:xfrm>
              <a:prstGeom prst="rect">
                <a:avLst/>
              </a:prstGeom>
              <a:noFill/>
              <a:ln>
                <a:noFill/>
              </a:ln>
            </p:spPr>
          </p:pic>
        </p:grpSp>
        <p:pic>
          <p:nvPicPr>
            <p:cNvPr id="268" name="Google Shape;268;p22"/>
            <p:cNvPicPr preferRelativeResize="0"/>
            <p:nvPr/>
          </p:nvPicPr>
          <p:blipFill rotWithShape="1">
            <a:blip r:embed="rId6">
              <a:alphaModFix/>
            </a:blip>
            <a:srcRect/>
            <a:stretch/>
          </p:blipFill>
          <p:spPr>
            <a:xfrm>
              <a:off x="7014016" y="5850911"/>
              <a:ext cx="580865" cy="817514"/>
            </a:xfrm>
            <a:prstGeom prst="rect">
              <a:avLst/>
            </a:prstGeom>
            <a:noFill/>
            <a:ln>
              <a:noFill/>
            </a:ln>
          </p:spPr>
        </p:pic>
        <p:pic>
          <p:nvPicPr>
            <p:cNvPr id="269" name="Google Shape;269;p22"/>
            <p:cNvPicPr preferRelativeResize="0"/>
            <p:nvPr/>
          </p:nvPicPr>
          <p:blipFill rotWithShape="1">
            <a:blip r:embed="rId7">
              <a:alphaModFix/>
            </a:blip>
            <a:srcRect/>
            <a:stretch/>
          </p:blipFill>
          <p:spPr>
            <a:xfrm>
              <a:off x="9174573" y="5704129"/>
              <a:ext cx="633542" cy="964296"/>
            </a:xfrm>
            <a:prstGeom prst="rect">
              <a:avLst/>
            </a:prstGeom>
            <a:noFill/>
            <a:ln>
              <a:noFill/>
            </a:ln>
          </p:spPr>
        </p:pic>
      </p:grpSp>
      <p:sp>
        <p:nvSpPr>
          <p:cNvPr id="270" name="Google Shape;270;p22"/>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ko-KR" dirty="0"/>
              <a:t>8</a:t>
            </a:r>
            <a:endParaRPr dirty="0"/>
          </a:p>
        </p:txBody>
      </p:sp>
      <p:pic>
        <p:nvPicPr>
          <p:cNvPr id="273" name="Google Shape;273;p22"/>
          <p:cNvPicPr preferRelativeResize="0"/>
          <p:nvPr/>
        </p:nvPicPr>
        <p:blipFill rotWithShape="1">
          <a:blip r:embed="rId8">
            <a:alphaModFix/>
          </a:blip>
          <a:srcRect/>
          <a:stretch/>
        </p:blipFill>
        <p:spPr>
          <a:xfrm>
            <a:off x="1090213" y="2046169"/>
            <a:ext cx="3594683" cy="3307108"/>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
        <p:nvSpPr>
          <p:cNvPr id="274" name="Google Shape;274;p22"/>
          <p:cNvSpPr/>
          <p:nvPr/>
        </p:nvSpPr>
        <p:spPr>
          <a:xfrm>
            <a:off x="5214755" y="2577499"/>
            <a:ext cx="4565433" cy="2540219"/>
          </a:xfrm>
          <a:prstGeom prst="rect">
            <a:avLst/>
          </a:prstGeom>
          <a:noFill/>
          <a:ln>
            <a:noFill/>
          </a:ln>
        </p:spPr>
        <p:txBody>
          <a:bodyPr spcFirstLastPara="1" wrap="square" lIns="91425" tIns="45700" rIns="91425" bIns="45700" anchor="t" anchorCtr="0">
            <a:noAutofit/>
          </a:bodyPr>
          <a:lstStyle/>
          <a:p>
            <a:pPr lvl="0">
              <a:lnSpc>
                <a:spcPct val="150000"/>
              </a:lnSpc>
            </a:pPr>
            <a:endParaRPr lang="en-US" altLang="ko-KR" sz="2400" b="1" dirty="0">
              <a:solidFill>
                <a:srgbClr val="002060"/>
              </a:solidFill>
              <a:latin typeface="SimSun" panose="02010600030101010101" pitchFamily="2" charset="-122"/>
              <a:ea typeface="SimSun" panose="02010600030101010101" pitchFamily="2" charset="-122"/>
              <a:cs typeface="Calibri"/>
              <a:sym typeface="Calibri"/>
            </a:endParaRPr>
          </a:p>
          <a:p>
            <a:pPr lvl="0">
              <a:lnSpc>
                <a:spcPct val="150000"/>
              </a:lnSpc>
            </a:pPr>
            <a:r>
              <a:rPr lang="zh-CN" altLang="en-US" sz="1800" b="1" dirty="0">
                <a:solidFill>
                  <a:schemeClr val="dk1"/>
                </a:solidFill>
                <a:latin typeface="SimSun" panose="02010600030101010101" pitchFamily="2" charset="-122"/>
                <a:ea typeface="SimSun" panose="02010600030101010101" pitchFamily="2" charset="-122"/>
                <a:cs typeface="Calibri"/>
                <a:sym typeface="Calibri"/>
              </a:rPr>
              <a:t>如果防火门打开的话，烟雾会沿着台阶迅速的流入引起火灾扩散，导致避难人员窒息</a:t>
            </a:r>
            <a:endParaRPr lang="en-US" altLang="zh-CN" sz="1800" b="1" dirty="0">
              <a:solidFill>
                <a:schemeClr val="dk1"/>
              </a:solidFill>
              <a:latin typeface="SimSun" panose="02010600030101010101" pitchFamily="2" charset="-122"/>
              <a:ea typeface="SimSun" panose="02010600030101010101" pitchFamily="2" charset="-122"/>
              <a:cs typeface="Calibri"/>
              <a:sym typeface="Calibri"/>
            </a:endParaRPr>
          </a:p>
          <a:p>
            <a:pPr lvl="0">
              <a:lnSpc>
                <a:spcPct val="150000"/>
              </a:lnSpc>
            </a:pPr>
            <a:endParaRPr lang="zh-CN" altLang="en-US" sz="1800" b="1" dirty="0">
              <a:solidFill>
                <a:schemeClr val="dk1"/>
              </a:solidFill>
              <a:latin typeface="SimSun" panose="02010600030101010101" pitchFamily="2" charset="-122"/>
              <a:ea typeface="SimSun" panose="02010600030101010101" pitchFamily="2" charset="-122"/>
              <a:cs typeface="Calibri"/>
              <a:sym typeface="Calibri"/>
            </a:endParaRPr>
          </a:p>
          <a:p>
            <a:pPr lvl="0">
              <a:lnSpc>
                <a:spcPct val="150000"/>
              </a:lnSpc>
            </a:pPr>
            <a:r>
              <a:rPr lang="zh-CN" altLang="en-US" sz="1800" b="1" dirty="0">
                <a:solidFill>
                  <a:schemeClr val="dk1"/>
                </a:solidFill>
                <a:latin typeface="SimSun" panose="02010600030101010101" pitchFamily="2" charset="-122"/>
                <a:ea typeface="SimSun" panose="02010600030101010101" pitchFamily="2" charset="-122"/>
                <a:cs typeface="Calibri"/>
                <a:sym typeface="Calibri"/>
              </a:rPr>
              <a:t>切记，在发生紧急火灾时，烟气会随着火焰快速蔓延，因此关闭防火门非常有用的。</a:t>
            </a:r>
            <a:endParaRPr lang="en-US" sz="1800" dirty="0">
              <a:latin typeface="SimSun" panose="02010600030101010101" pitchFamily="2" charset="-122"/>
              <a:ea typeface="SimSun" panose="02010600030101010101" pitchFamily="2" charset="-122"/>
            </a:endParaRPr>
          </a:p>
        </p:txBody>
      </p:sp>
      <p:sp>
        <p:nvSpPr>
          <p:cNvPr id="14" name="직사각형 1">
            <a:extLst>
              <a:ext uri="{FF2B5EF4-FFF2-40B4-BE49-F238E27FC236}">
                <a16:creationId xmlns:a16="http://schemas.microsoft.com/office/drawing/2014/main" id="{8CD13378-FC4D-4389-844C-2E2034231471}"/>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15" name="그림 12">
            <a:extLst>
              <a:ext uri="{FF2B5EF4-FFF2-40B4-BE49-F238E27FC236}">
                <a16:creationId xmlns:a16="http://schemas.microsoft.com/office/drawing/2014/main" id="{B32FE9E2-168F-43AB-92C4-98437B7F456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16" name="그림 15">
            <a:extLst>
              <a:ext uri="{FF2B5EF4-FFF2-40B4-BE49-F238E27FC236}">
                <a16:creationId xmlns:a16="http://schemas.microsoft.com/office/drawing/2014/main" id="{5C2244CF-FE59-4653-B46A-F2FEA2ECBF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23" name="Google Shape;141;p16">
            <a:extLst>
              <a:ext uri="{FF2B5EF4-FFF2-40B4-BE49-F238E27FC236}">
                <a16:creationId xmlns:a16="http://schemas.microsoft.com/office/drawing/2014/main" id="{7A472387-92E4-40CE-8AB8-2F1A6563DA87}"/>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24" name="직사각형 23">
            <a:extLst>
              <a:ext uri="{FF2B5EF4-FFF2-40B4-BE49-F238E27FC236}">
                <a16:creationId xmlns:a16="http://schemas.microsoft.com/office/drawing/2014/main" id="{FB47CF2C-377A-4EA2-A2B1-CD9480A035FD}"/>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5" name="직사각형 24">
            <a:extLst>
              <a:ext uri="{FF2B5EF4-FFF2-40B4-BE49-F238E27FC236}">
                <a16:creationId xmlns:a16="http://schemas.microsoft.com/office/drawing/2014/main" id="{C4023849-6F1F-4D28-B002-97E4BC92F330}"/>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6" name="직사각형 25">
            <a:extLst>
              <a:ext uri="{FF2B5EF4-FFF2-40B4-BE49-F238E27FC236}">
                <a16:creationId xmlns:a16="http://schemas.microsoft.com/office/drawing/2014/main" id="{E052E14C-D417-4A55-97C8-F446CF08FCB4}"/>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7" name="직사각형 26">
            <a:extLst>
              <a:ext uri="{FF2B5EF4-FFF2-40B4-BE49-F238E27FC236}">
                <a16:creationId xmlns:a16="http://schemas.microsoft.com/office/drawing/2014/main" id="{5C948A94-2FE7-48FF-9683-EF9CE3538333}"/>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Calibri" panose="020F0502020204030204" pitchFamily="34" charset="0"/>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endParaRPr>
          </a:p>
        </p:txBody>
      </p:sp>
      <p:sp>
        <p:nvSpPr>
          <p:cNvPr id="31" name="Google Shape;246;p21">
            <a:extLst>
              <a:ext uri="{FF2B5EF4-FFF2-40B4-BE49-F238E27FC236}">
                <a16:creationId xmlns:a16="http://schemas.microsoft.com/office/drawing/2014/main" id="{8C17993B-DAAC-422B-A42E-F63AC8D77978}"/>
              </a:ext>
            </a:extLst>
          </p:cNvPr>
          <p:cNvSpPr/>
          <p:nvPr/>
        </p:nvSpPr>
        <p:spPr>
          <a:xfrm>
            <a:off x="317750" y="228576"/>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o-KR" sz="2600" b="1" i="0" u="none" strike="noStrike" cap="none" dirty="0">
                <a:solidFill>
                  <a:schemeClr val="lt1"/>
                </a:solidFill>
                <a:latin typeface="SimSun" panose="02010600030101010101" pitchFamily="2" charset="-122"/>
                <a:ea typeface="Calibri"/>
                <a:cs typeface="Calibri"/>
                <a:sym typeface="Calibri"/>
              </a:rPr>
              <a:t>3</a:t>
            </a:r>
            <a:endParaRPr sz="2600" b="1"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32" name="Google Shape;247;p21">
            <a:extLst>
              <a:ext uri="{FF2B5EF4-FFF2-40B4-BE49-F238E27FC236}">
                <a16:creationId xmlns:a16="http://schemas.microsoft.com/office/drawing/2014/main" id="{C09AC661-9983-424C-B4FB-977758A03053}"/>
              </a:ext>
            </a:extLst>
          </p:cNvPr>
          <p:cNvSpPr/>
          <p:nvPr/>
        </p:nvSpPr>
        <p:spPr>
          <a:xfrm>
            <a:off x="995219" y="212970"/>
            <a:ext cx="618820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altLang="en-US" sz="2800" b="1" dirty="0">
                <a:solidFill>
                  <a:srgbClr val="002060"/>
                </a:solidFill>
                <a:latin typeface="+mj-ea"/>
                <a:ea typeface="+mj-ea"/>
                <a:cs typeface="Malgun Gothic"/>
                <a:sym typeface="Malgun Gothic"/>
              </a:rPr>
              <a:t>不要坐电梯！</a:t>
            </a:r>
            <a:endParaRPr sz="2800" dirty="0">
              <a:latin typeface="+mj-ea"/>
              <a:ea typeface="+mj-ea"/>
            </a:endParaRPr>
          </a:p>
        </p:txBody>
      </p:sp>
      <p:sp>
        <p:nvSpPr>
          <p:cNvPr id="22" name="다이아몬드 27">
            <a:extLst>
              <a:ext uri="{FF2B5EF4-FFF2-40B4-BE49-F238E27FC236}">
                <a16:creationId xmlns:a16="http://schemas.microsoft.com/office/drawing/2014/main" id="{5A574701-C6CB-43B3-AFB1-FF7669F479A2}"/>
              </a:ext>
            </a:extLst>
          </p:cNvPr>
          <p:cNvSpPr/>
          <p:nvPr/>
        </p:nvSpPr>
        <p:spPr>
          <a:xfrm>
            <a:off x="4951095" y="3270897"/>
            <a:ext cx="290854" cy="290854"/>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2" name="직사각형 1">
            <a:extLst>
              <a:ext uri="{FF2B5EF4-FFF2-40B4-BE49-F238E27FC236}">
                <a16:creationId xmlns:a16="http://schemas.microsoft.com/office/drawing/2014/main" id="{0D35A9CE-F821-429D-AB5A-4419D59C387C}"/>
              </a:ext>
            </a:extLst>
          </p:cNvPr>
          <p:cNvSpPr/>
          <p:nvPr/>
        </p:nvSpPr>
        <p:spPr>
          <a:xfrm>
            <a:off x="5442731" y="2213702"/>
            <a:ext cx="3697854" cy="43434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SimSun" panose="02010600030101010101" pitchFamily="2" charset="-122"/>
                <a:ea typeface="SimSun" panose="02010600030101010101" pitchFamily="2" charset="-122"/>
                <a:cs typeface="Calibri"/>
                <a:sym typeface="Calibri"/>
              </a:rPr>
              <a:t>请关闭楼梯上的防火门后躲避！</a:t>
            </a:r>
            <a:endParaRPr lang="en-US" altLang="zh-CN" sz="2000" b="1" dirty="0">
              <a:solidFill>
                <a:schemeClr val="bg1"/>
              </a:solidFill>
              <a:latin typeface="SimSun" panose="02010600030101010101" pitchFamily="2" charset="-122"/>
              <a:ea typeface="SimSun" panose="02010600030101010101" pitchFamily="2" charset="-122"/>
              <a:cs typeface="Calibri"/>
              <a:sym typeface="Calibri"/>
            </a:endParaRPr>
          </a:p>
        </p:txBody>
      </p:sp>
    </p:spTree>
  </p:cSld>
  <p:clrMapOvr>
    <a:masterClrMapping/>
  </p:clrMapOvr>
  <p:transition spd="med">
    <p:push/>
  </p:transition>
</p:sld>
</file>

<file path=ppt/theme/theme1.xml><?xml version="1.0" encoding="utf-8"?>
<a:theme xmlns:a="http://schemas.openxmlformats.org/drawingml/2006/main" name="Office 테마">
  <a:themeElements>
    <a:clrScheme name="Office 테마">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800</Words>
  <Application>Microsoft Office PowerPoint</Application>
  <PresentationFormat>사용자 지정</PresentationFormat>
  <Paragraphs>118</Paragraphs>
  <Slides>11</Slides>
  <Notes>11</Notes>
  <HiddenSlides>0</HiddenSlides>
  <MMClips>0</MMClips>
  <ScaleCrop>false</ScaleCrop>
  <HeadingPairs>
    <vt:vector size="6" baseType="variant">
      <vt:variant>
        <vt:lpstr>사용한 글꼴</vt:lpstr>
      </vt:variant>
      <vt:variant>
        <vt:i4>10</vt:i4>
      </vt:variant>
      <vt:variant>
        <vt:lpstr>테마</vt:lpstr>
      </vt:variant>
      <vt:variant>
        <vt:i4>1</vt:i4>
      </vt:variant>
      <vt:variant>
        <vt:lpstr>슬라이드 제목</vt:lpstr>
      </vt:variant>
      <vt:variant>
        <vt:i4>11</vt:i4>
      </vt:variant>
    </vt:vector>
  </HeadingPairs>
  <TitlesOfParts>
    <vt:vector size="22" baseType="lpstr">
      <vt:lpstr>Arial</vt:lpstr>
      <vt:lpstr>Arial Black</vt:lpstr>
      <vt:lpstr>Stardos Stencil</vt:lpstr>
      <vt:lpstr>Times New Roman</vt:lpstr>
      <vt:lpstr>SimSun</vt:lpstr>
      <vt:lpstr>SimSun</vt:lpstr>
      <vt:lpstr>Calibri</vt:lpstr>
      <vt:lpstr>맑은 고딕</vt:lpstr>
      <vt:lpstr>Stencil</vt:lpstr>
      <vt:lpstr>맑은 고딕</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비전마스타</dc:creator>
  <cp:lastModifiedBy>park</cp:lastModifiedBy>
  <cp:revision>24</cp:revision>
  <dcterms:modified xsi:type="dcterms:W3CDTF">2020-10-20T13:14:12Z</dcterms:modified>
</cp:coreProperties>
</file>