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899650" cy="6875463"/>
  <p:notesSz cx="6858000" cy="9144000"/>
  <p:embeddedFontLst>
    <p:embeddedFont>
      <p:font typeface="Arial Black" panose="020B0A04020102020204" pitchFamily="34" charset="0"/>
      <p:regular r:id="rId16"/>
      <p:bold r:id="rId17"/>
    </p:embeddedFont>
    <p:embeddedFont>
      <p:font typeface="Stardos Stencil" panose="020B0600000101010101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D"/>
    <a:srgbClr val="9A9B9B"/>
    <a:srgbClr val="FAFFF3"/>
    <a:srgbClr val="FFFFF1"/>
    <a:srgbClr val="FAFDFD"/>
    <a:srgbClr val="FDFEFF"/>
    <a:srgbClr val="FDFFF2"/>
    <a:srgbClr val="FFFFFF"/>
    <a:srgbClr val="FDFEF8"/>
    <a:srgbClr val="F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6.png"/><Relationship Id="rId10" Type="http://schemas.openxmlformats.org/officeDocument/2006/relationships/image" Target="../media/image8.png"/><Relationship Id="rId4" Type="http://schemas.openxmlformats.org/officeDocument/2006/relationships/image" Target="../media/image25.jp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7.jp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6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8.jp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8.png"/><Relationship Id="rId5" Type="http://schemas.openxmlformats.org/officeDocument/2006/relationships/image" Target="../media/image20.jpg"/><Relationship Id="rId10" Type="http://schemas.openxmlformats.org/officeDocument/2006/relationships/image" Target="../media/image7.png"/><Relationship Id="rId4" Type="http://schemas.openxmlformats.org/officeDocument/2006/relationships/image" Target="../media/image19.jp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2.jp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478548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4171" y="1402852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Epizod.3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19326" y="6294710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09987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170264" y="2148803"/>
            <a:ext cx="535803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xavfsizligi</a:t>
            </a:r>
            <a:r>
              <a:rPr lang="en-US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vositalari</a:t>
            </a:r>
            <a:r>
              <a:rPr lang="en-US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 Korea</a:t>
            </a:r>
            <a:endParaRPr sz="4000" dirty="0"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0065BEAA-1E21-4017-B863-5F17395188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2C0B689-D9D1-4092-B6CD-6360101CA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6D923A34-BB8A-4B82-9F66-479D2BFD0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0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5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8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6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1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/>
          <p:nvPr/>
        </p:nvSpPr>
        <p:spPr>
          <a:xfrm>
            <a:off x="418216" y="22309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984594" y="245423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Evakuatsiya</a:t>
            </a:r>
            <a:r>
              <a:rPr lang="en-US" sz="24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tizimlari</a:t>
            </a:r>
            <a:endParaRPr lang="en-US" sz="2400" dirty="0"/>
          </a:p>
        </p:txBody>
      </p:sp>
      <p:sp>
        <p:nvSpPr>
          <p:cNvPr id="290" name="Google Shape;290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sp>
        <p:nvSpPr>
          <p:cNvPr id="291" name="Google Shape;291;p23"/>
          <p:cNvSpPr txBox="1"/>
          <p:nvPr/>
        </p:nvSpPr>
        <p:spPr>
          <a:xfrm>
            <a:off x="5278329" y="2102068"/>
            <a:ext cx="376303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Favqulodda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zinapoya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Binoda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qochish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zinapoyalar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qurilgan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Zinadan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qochishga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xalaqit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beradigan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narsalarni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qoldirmang</a:t>
            </a:r>
            <a:endParaRPr dirty="0"/>
          </a:p>
        </p:txBody>
      </p:sp>
      <p:pic>
        <p:nvPicPr>
          <p:cNvPr id="292" name="Google Shape;29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4568" y="2256772"/>
            <a:ext cx="2825256" cy="189135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93" name="Google Shape;293;p23"/>
          <p:cNvSpPr/>
          <p:nvPr/>
        </p:nvSpPr>
        <p:spPr>
          <a:xfrm>
            <a:off x="-257739" y="1196973"/>
            <a:ext cx="10432618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endParaRPr dirty="0"/>
          </a:p>
        </p:txBody>
      </p:sp>
      <p:pic>
        <p:nvPicPr>
          <p:cNvPr id="294" name="Google Shape;29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4568" y="4363214"/>
            <a:ext cx="2825256" cy="189304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95" name="Google Shape;295;p23"/>
          <p:cNvSpPr txBox="1"/>
          <p:nvPr/>
        </p:nvSpPr>
        <p:spPr>
          <a:xfrm>
            <a:off x="5278329" y="4620721"/>
            <a:ext cx="3896244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Teras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Yuqori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qavatda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vaqtincha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qochish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joyi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sifatida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ishlatiladi</a:t>
            </a:r>
            <a:endParaRPr dirty="0"/>
          </a:p>
        </p:txBody>
      </p:sp>
      <p:sp>
        <p:nvSpPr>
          <p:cNvPr id="20" name="직사각형 1">
            <a:extLst>
              <a:ext uri="{FF2B5EF4-FFF2-40B4-BE49-F238E27FC236}">
                <a16:creationId xmlns:a16="http://schemas.microsoft.com/office/drawing/2014/main" id="{C417669A-33C5-4A54-9E8A-7C57EA1A5303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12">
            <a:extLst>
              <a:ext uri="{FF2B5EF4-FFF2-40B4-BE49-F238E27FC236}">
                <a16:creationId xmlns:a16="http://schemas.microsoft.com/office/drawing/2014/main" id="{7728EFE5-EF4A-47C2-8428-4CB799526C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2" name="그림 15">
            <a:extLst>
              <a:ext uri="{FF2B5EF4-FFF2-40B4-BE49-F238E27FC236}">
                <a16:creationId xmlns:a16="http://schemas.microsoft.com/office/drawing/2014/main" id="{9EB1E136-9559-46BD-A64E-3F2704E496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3" name="Google Shape;141;p16">
            <a:extLst>
              <a:ext uri="{FF2B5EF4-FFF2-40B4-BE49-F238E27FC236}">
                <a16:creationId xmlns:a16="http://schemas.microsoft.com/office/drawing/2014/main" id="{6E691B38-1528-4796-A6EB-B0EEE3273D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83104" y="6466953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9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4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7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5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A37481EA-2BFD-46D3-8B7A-7957EA1ACEB7}"/>
              </a:ext>
            </a:extLst>
          </p:cNvPr>
          <p:cNvSpPr/>
          <p:nvPr/>
        </p:nvSpPr>
        <p:spPr>
          <a:xfrm>
            <a:off x="2553549" y="1393938"/>
            <a:ext cx="5121344" cy="381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Chiqish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tizimi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asboblar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jihozlardan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chiqish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</a:t>
            </a:r>
            <a:endParaRPr dirty="0"/>
          </a:p>
        </p:txBody>
      </p:sp>
      <p:sp>
        <p:nvSpPr>
          <p:cNvPr id="310" name="Google Shape;310;p24"/>
          <p:cNvSpPr txBox="1"/>
          <p:nvPr/>
        </p:nvSpPr>
        <p:spPr>
          <a:xfrm>
            <a:off x="5407579" y="2645239"/>
            <a:ext cx="3838500" cy="27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Yoritgichlar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baxtsiz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hodisa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sodir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bo'lganida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chiqishni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bildiradi</a:t>
            </a:r>
            <a:endParaRPr lang="en-US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Ko'p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tutun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ichida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bo'lsa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ham,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chiroqlar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chiqishni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ko'rsatadigan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aniq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ko'rinadi</a:t>
            </a: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Aniq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ko'rinishi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chiroqlar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zinapoyadan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maydonchadan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balandlikda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o'rnatiladi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977" y="2485764"/>
            <a:ext cx="4080847" cy="286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1">
            <a:extLst>
              <a:ext uri="{FF2B5EF4-FFF2-40B4-BE49-F238E27FC236}">
                <a16:creationId xmlns:a16="http://schemas.microsoft.com/office/drawing/2014/main" id="{B76417D5-2CC7-4AA8-9080-C1B20958D949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5658BD32-A017-431B-A422-7F3F72F90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0A5DDC05-2284-4B50-8FCD-250EEA5F2D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BE20E647-4AAB-4057-A848-D9B245B45A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25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5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0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3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1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7" name="Google Shape;282;p23">
            <a:extLst>
              <a:ext uri="{FF2B5EF4-FFF2-40B4-BE49-F238E27FC236}">
                <a16:creationId xmlns:a16="http://schemas.microsoft.com/office/drawing/2014/main" id="{D456AEA4-5A7B-46CD-8A40-506A456CDC0D}"/>
              </a:ext>
            </a:extLst>
          </p:cNvPr>
          <p:cNvSpPr/>
          <p:nvPr/>
        </p:nvSpPr>
        <p:spPr>
          <a:xfrm>
            <a:off x="418216" y="22309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83;p23">
            <a:extLst>
              <a:ext uri="{FF2B5EF4-FFF2-40B4-BE49-F238E27FC236}">
                <a16:creationId xmlns:a16="http://schemas.microsoft.com/office/drawing/2014/main" id="{019F128C-A531-4B5B-B147-841E032D77E8}"/>
              </a:ext>
            </a:extLst>
          </p:cNvPr>
          <p:cNvSpPr/>
          <p:nvPr/>
        </p:nvSpPr>
        <p:spPr>
          <a:xfrm>
            <a:off x="984594" y="245423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Evakuatsiya</a:t>
            </a:r>
            <a:r>
              <a:rPr lang="en-US" sz="24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tizimlari</a:t>
            </a:r>
            <a:endParaRPr sz="2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D1C9C96-83EE-4BCF-8395-87B9620C2202}"/>
              </a:ext>
            </a:extLst>
          </p:cNvPr>
          <p:cNvSpPr/>
          <p:nvPr/>
        </p:nvSpPr>
        <p:spPr>
          <a:xfrm>
            <a:off x="2877671" y="1512985"/>
            <a:ext cx="4365811" cy="456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Chiroq</a:t>
            </a:r>
            <a:r>
              <a:rPr lang="en-US" altLang="ko-KR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chiroqlaridan</a:t>
            </a:r>
            <a:r>
              <a:rPr lang="en-US" altLang="ko-KR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chiqish</a:t>
            </a:r>
            <a:endParaRPr lang="en-US" altLang="ko-KR"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다이아몬드 27">
            <a:extLst>
              <a:ext uri="{FF2B5EF4-FFF2-40B4-BE49-F238E27FC236}">
                <a16:creationId xmlns:a16="http://schemas.microsoft.com/office/drawing/2014/main" id="{33FFF757-7A38-4745-BDBD-10133A664301}"/>
              </a:ext>
            </a:extLst>
          </p:cNvPr>
          <p:cNvSpPr/>
          <p:nvPr/>
        </p:nvSpPr>
        <p:spPr>
          <a:xfrm>
            <a:off x="5212994" y="279387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27">
            <a:extLst>
              <a:ext uri="{FF2B5EF4-FFF2-40B4-BE49-F238E27FC236}">
                <a16:creationId xmlns:a16="http://schemas.microsoft.com/office/drawing/2014/main" id="{6E3A5D94-D549-43B7-9800-388E96653046}"/>
              </a:ext>
            </a:extLst>
          </p:cNvPr>
          <p:cNvSpPr/>
          <p:nvPr/>
        </p:nvSpPr>
        <p:spPr>
          <a:xfrm>
            <a:off x="5212993" y="441319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25"/>
          <p:cNvGrpSpPr/>
          <p:nvPr/>
        </p:nvGrpSpPr>
        <p:grpSpPr>
          <a:xfrm>
            <a:off x="1107290" y="1613299"/>
            <a:ext cx="4806315" cy="1569720"/>
            <a:chOff x="1250315" y="1675936"/>
            <a:chExt cx="4806315" cy="1569720"/>
          </a:xfrm>
        </p:grpSpPr>
        <p:sp>
          <p:nvSpPr>
            <p:cNvPr id="319" name="Google Shape;319;p25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0" name="Google Shape;320;p25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21" name="Google Shape;321;p25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2" name="Google Shape;322;p25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23" name="Google Shape;323;p25"/>
          <p:cNvGrpSpPr/>
          <p:nvPr/>
        </p:nvGrpSpPr>
        <p:grpSpPr>
          <a:xfrm>
            <a:off x="1107290" y="4063799"/>
            <a:ext cx="4909838" cy="1569720"/>
            <a:chOff x="1250315" y="5715075"/>
            <a:chExt cx="4909838" cy="1569720"/>
          </a:xfrm>
        </p:grpSpPr>
        <p:sp>
          <p:nvSpPr>
            <p:cNvPr id="324" name="Google Shape;324;p25"/>
            <p:cNvSpPr/>
            <p:nvPr/>
          </p:nvSpPr>
          <p:spPr>
            <a:xfrm rot="10800000" flipH="1">
              <a:off x="3164858" y="5715075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5" name="Google Shape;325;p25"/>
            <p:cNvGrpSpPr/>
            <p:nvPr/>
          </p:nvGrpSpPr>
          <p:grpSpPr>
            <a:xfrm>
              <a:off x="1250315" y="6760245"/>
              <a:ext cx="4909838" cy="26857"/>
              <a:chOff x="1250315" y="6760245"/>
              <a:chExt cx="4909838" cy="26857"/>
            </a:xfrm>
          </p:grpSpPr>
          <p:cxnSp>
            <p:nvCxnSpPr>
              <p:cNvPr id="326" name="Google Shape;326;p25"/>
              <p:cNvCxnSpPr/>
              <p:nvPr/>
            </p:nvCxnSpPr>
            <p:spPr>
              <a:xfrm>
                <a:off x="1250315" y="67871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" name="Google Shape;327;p25"/>
              <p:cNvCxnSpPr/>
              <p:nvPr/>
            </p:nvCxnSpPr>
            <p:spPr>
              <a:xfrm>
                <a:off x="4231658" y="676024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130" y="1613299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5"/>
          <p:cNvSpPr/>
          <p:nvPr/>
        </p:nvSpPr>
        <p:spPr>
          <a:xfrm>
            <a:off x="813929" y="2549723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Yong'inni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qutqarish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qayta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ishlashda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zarur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bo'lgan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uskunalar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tizimi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uskunalari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avariya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tizimi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kabi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yong'indan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himoya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qilish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tizimlarining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xususiyatlarini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bilish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tushunish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kerak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C1C530DB-5DE5-44D9-A2A2-0FA34216B038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BBEAB5FD-D311-4FC6-A06C-9786CF09D1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5" name="그림 15">
            <a:extLst>
              <a:ext uri="{FF2B5EF4-FFF2-40B4-BE49-F238E27FC236}">
                <a16:creationId xmlns:a16="http://schemas.microsoft.com/office/drawing/2014/main" id="{62E9C527-50DF-40FD-B62E-A2C9BCAEC5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EBF80FFE-ABBF-4AB4-871D-DC288956C8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25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2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7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0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8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3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2" name="Rectangle 31">
            <a:extLst>
              <a:ext uri="{FF2B5EF4-FFF2-40B4-BE49-F238E27FC236}">
                <a16:creationId xmlns:a16="http://schemas.microsoft.com/office/drawing/2014/main" id="{25737208-520E-495E-B8FD-CAF4AE23ABF9}"/>
              </a:ext>
            </a:extLst>
          </p:cNvPr>
          <p:cNvSpPr/>
          <p:nvPr/>
        </p:nvSpPr>
        <p:spPr>
          <a:xfrm>
            <a:off x="398286" y="290484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3" name="직사각형 28">
            <a:extLst>
              <a:ext uri="{FF2B5EF4-FFF2-40B4-BE49-F238E27FC236}">
                <a16:creationId xmlns:a16="http://schemas.microsoft.com/office/drawing/2014/main" id="{F5813E2D-66D2-4031-9CE0-BA4C48DF7090}"/>
              </a:ext>
            </a:extLst>
          </p:cNvPr>
          <p:cNvSpPr/>
          <p:nvPr/>
        </p:nvSpPr>
        <p:spPr>
          <a:xfrm>
            <a:off x="-2278181" y="277814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337" name="Google Shape;337;p25"/>
          <p:cNvSpPr/>
          <p:nvPr/>
        </p:nvSpPr>
        <p:spPr>
          <a:xfrm>
            <a:off x="1468244" y="211880"/>
            <a:ext cx="80462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Yong'in</a:t>
            </a:r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xavfsizligi</a:t>
            </a:r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uchun</a:t>
            </a:r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asosiy</a:t>
            </a:r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nuqta</a:t>
            </a:r>
            <a:endParaRPr lang="en-US" altLang="ko-KR"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188421-D48A-40D5-93DB-C1F6E403A70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61F10E4C-3B8E-488F-948A-827970C3AA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6" name="그림 15">
            <a:extLst>
              <a:ext uri="{FF2B5EF4-FFF2-40B4-BE49-F238E27FC236}">
                <a16:creationId xmlns:a16="http://schemas.microsoft.com/office/drawing/2014/main" id="{EC699F83-CA08-4F64-91E6-09FA6537E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F542D8A-97D4-47BD-AFCC-6665BA841C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04" t="44293" r="3520"/>
          <a:stretch/>
        </p:blipFill>
        <p:spPr>
          <a:xfrm>
            <a:off x="1153271" y="2294964"/>
            <a:ext cx="7593107" cy="2038209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D2905C0-210B-4AD3-B893-FBDFEE476743}"/>
              </a:ext>
            </a:extLst>
          </p:cNvPr>
          <p:cNvSpPr/>
          <p:nvPr/>
        </p:nvSpPr>
        <p:spPr>
          <a:xfrm>
            <a:off x="1153271" y="4185982"/>
            <a:ext cx="7537485" cy="56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Yong'in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xavfsizligini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o’rganish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xavfsiz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jamiyat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baxtli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odamlarning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asosidir</a:t>
            </a:r>
            <a:endParaRPr lang="ko-K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B190263-C493-47F2-963E-1E2BB78D4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71" y="156657"/>
            <a:ext cx="589659" cy="7282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Google Shape;128;p15">
            <a:extLst>
              <a:ext uri="{FF2B5EF4-FFF2-40B4-BE49-F238E27FC236}">
                <a16:creationId xmlns:a16="http://schemas.microsoft.com/office/drawing/2014/main" id="{A24571D0-0CE6-4BAC-96EC-84D0C7DA97E3}"/>
              </a:ext>
            </a:extLst>
          </p:cNvPr>
          <p:cNvSpPr/>
          <p:nvPr/>
        </p:nvSpPr>
        <p:spPr>
          <a:xfrm>
            <a:off x="1912229" y="252225"/>
            <a:ext cx="653252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Yong'in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xavfsizligi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vositalari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 Korea</a:t>
            </a: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951568" y="2649828"/>
            <a:ext cx="8012385" cy="272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signalizatsiyasi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2p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uskunalari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5p</a:t>
            </a:r>
            <a:endParaRPr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darajasi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K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8p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Evakuatsiya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tizimlari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9p</a:t>
            </a:r>
            <a:endParaRPr sz="2400" dirty="0"/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514380" y="1732951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xavfsizligi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vositalari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Korea</a:t>
            </a:r>
            <a:endParaRPr lang="en-US" sz="2800" dirty="0"/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015217" y="1332377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[Qism.3 ]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83C3DAC8-BE11-47A9-95B2-B182F63DF07E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71F56384-4040-46AD-AB45-8A64E42AE2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61BF48BB-E386-432B-B49E-6E0116AF24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grpSp>
        <p:nvGrpSpPr>
          <p:cNvPr id="23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-646" y="5563545"/>
            <a:ext cx="3057360" cy="1227210"/>
            <a:chOff x="235011" y="5578393"/>
            <a:chExt cx="3057360" cy="1227210"/>
          </a:xfrm>
        </p:grpSpPr>
        <p:grpSp>
          <p:nvGrpSpPr>
            <p:cNvPr id="24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2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5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3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074" y="164533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1003148" y="1779422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1073020" y="4426061"/>
            <a:ext cx="5109666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9" name="Google Shape;159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899295" y="2628277"/>
            <a:ext cx="528288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Yong'indan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himoya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qilish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tizimlari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ogohlantirish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moslamalari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evakuatsiya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tizimlari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texnik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vositalar</a:t>
            </a:r>
            <a:endParaRPr lang="en-US" sz="18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Agar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sizga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yordam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beradigan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bo'lsa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yaxshi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bo'ladi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yaxshimi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yo'qmi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CCEBE319-6776-4E04-BC36-BB7CD103F7E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69563AD2-3B09-464B-8C40-20CD7D6BA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6" name="그림 15">
            <a:extLst>
              <a:ext uri="{FF2B5EF4-FFF2-40B4-BE49-F238E27FC236}">
                <a16:creationId xmlns:a16="http://schemas.microsoft.com/office/drawing/2014/main" id="{A7E96766-0D25-4EA1-A8AF-7F1829155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37" name="Google Shape;141;p16">
            <a:extLst>
              <a:ext uri="{FF2B5EF4-FFF2-40B4-BE49-F238E27FC236}">
                <a16:creationId xmlns:a16="http://schemas.microsoft.com/office/drawing/2014/main" id="{00EC1E29-AA40-4451-93DA-0E0FF6C499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3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3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6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4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8" name="Google Shape;160;p16">
            <a:extLst>
              <a:ext uri="{FF2B5EF4-FFF2-40B4-BE49-F238E27FC236}">
                <a16:creationId xmlns:a16="http://schemas.microsoft.com/office/drawing/2014/main" id="{1B6DD27E-9CBD-47AA-A058-FD1FA169A03A}"/>
              </a:ext>
            </a:extLst>
          </p:cNvPr>
          <p:cNvSpPr/>
          <p:nvPr/>
        </p:nvSpPr>
        <p:spPr>
          <a:xfrm>
            <a:off x="418216" y="2303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62;p16">
            <a:extLst>
              <a:ext uri="{FF2B5EF4-FFF2-40B4-BE49-F238E27FC236}">
                <a16:creationId xmlns:a16="http://schemas.microsoft.com/office/drawing/2014/main" id="{D331BABD-9998-412F-B0C2-661A61FAFBBA}"/>
              </a:ext>
            </a:extLst>
          </p:cNvPr>
          <p:cNvSpPr/>
          <p:nvPr/>
        </p:nvSpPr>
        <p:spPr>
          <a:xfrm>
            <a:off x="947471" y="234400"/>
            <a:ext cx="6813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signalizatsiyasi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5085" y="2003261"/>
            <a:ext cx="5029480" cy="292163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178" name="Google Shape;178;p17"/>
          <p:cNvSpPr/>
          <p:nvPr/>
        </p:nvSpPr>
        <p:spPr>
          <a:xfrm>
            <a:off x="571647" y="1160047"/>
            <a:ext cx="8756357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signalizatsiyasi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sodir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bo'lganda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eng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tezkor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haqida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xabar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beruvchi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qurilma</a:t>
            </a:r>
            <a:endParaRPr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1767732" y="4300164"/>
            <a:ext cx="63642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Shiftga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o'rnatilgan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sensor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avtomatik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ravishda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issiqlik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tutunni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sezadi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keyin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tashvishli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signal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chiqaradi</a:t>
            </a:r>
            <a:endParaRPr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4482D1D-07A7-48BB-B015-89DCC944AEC7}"/>
              </a:ext>
            </a:extLst>
          </p:cNvPr>
          <p:cNvSpPr/>
          <p:nvPr/>
        </p:nvSpPr>
        <p:spPr>
          <a:xfrm>
            <a:off x="3039035" y="3128682"/>
            <a:ext cx="546847" cy="170330"/>
          </a:xfrm>
          <a:prstGeom prst="rect">
            <a:avLst/>
          </a:prstGeom>
          <a:solidFill>
            <a:srgbClr val="FDFEF8"/>
          </a:solidFill>
          <a:ln>
            <a:solidFill>
              <a:srgbClr val="FDF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A9C5C97-2388-41DD-A3D1-74CD180B1004}"/>
              </a:ext>
            </a:extLst>
          </p:cNvPr>
          <p:cNvSpPr/>
          <p:nvPr/>
        </p:nvSpPr>
        <p:spPr>
          <a:xfrm>
            <a:off x="2271949" y="3097064"/>
            <a:ext cx="208101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8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Yong'in sodir bo'ladi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081EAAE-7994-4ED9-B2EC-B45F288FB27C}"/>
              </a:ext>
            </a:extLst>
          </p:cNvPr>
          <p:cNvSpPr/>
          <p:nvPr/>
        </p:nvSpPr>
        <p:spPr>
          <a:xfrm>
            <a:off x="5656729" y="2151529"/>
            <a:ext cx="502024" cy="197224"/>
          </a:xfrm>
          <a:prstGeom prst="rect">
            <a:avLst/>
          </a:prstGeom>
          <a:solidFill>
            <a:srgbClr val="FFFEFA"/>
          </a:solidFill>
          <a:ln>
            <a:solidFill>
              <a:srgbClr val="FF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106C9E0-3621-4A40-8A48-1085DF3596E4}"/>
              </a:ext>
            </a:extLst>
          </p:cNvPr>
          <p:cNvSpPr/>
          <p:nvPr/>
        </p:nvSpPr>
        <p:spPr>
          <a:xfrm>
            <a:off x="5706034" y="2192663"/>
            <a:ext cx="502024" cy="120230"/>
          </a:xfrm>
          <a:prstGeom prst="rect">
            <a:avLst/>
          </a:prstGeom>
          <a:solidFill>
            <a:srgbClr val="FFFEFA"/>
          </a:solidFill>
          <a:ln>
            <a:solidFill>
              <a:srgbClr val="FF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EE56C80-02CA-44A8-A705-708B375B837D}"/>
              </a:ext>
            </a:extLst>
          </p:cNvPr>
          <p:cNvSpPr/>
          <p:nvPr/>
        </p:nvSpPr>
        <p:spPr>
          <a:xfrm>
            <a:off x="5375235" y="2119272"/>
            <a:ext cx="104708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ko-KR" sz="11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Aniqlandi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3A81C63-346E-493E-91FA-77D050C0656E}"/>
              </a:ext>
            </a:extLst>
          </p:cNvPr>
          <p:cNvSpPr/>
          <p:nvPr/>
        </p:nvSpPr>
        <p:spPr>
          <a:xfrm>
            <a:off x="6422317" y="3434057"/>
            <a:ext cx="355001" cy="130805"/>
          </a:xfrm>
          <a:prstGeom prst="rect">
            <a:avLst/>
          </a:prstGeom>
          <a:solidFill>
            <a:srgbClr val="FFFFFF"/>
          </a:solidFill>
          <a:ln>
            <a:solidFill>
              <a:srgbClr val="FDF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C4B8EE3-1F7F-41F9-AB98-FA84F6BCE1A0}"/>
              </a:ext>
            </a:extLst>
          </p:cNvPr>
          <p:cNvSpPr/>
          <p:nvPr/>
        </p:nvSpPr>
        <p:spPr>
          <a:xfrm>
            <a:off x="6953811" y="3434057"/>
            <a:ext cx="1584088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05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Qabul qiluvchilar to'plami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68F547A-2674-4B2F-A3F3-EB1F8E46AC96}"/>
              </a:ext>
            </a:extLst>
          </p:cNvPr>
          <p:cNvSpPr/>
          <p:nvPr/>
        </p:nvSpPr>
        <p:spPr>
          <a:xfrm>
            <a:off x="6416509" y="4300164"/>
            <a:ext cx="665609" cy="182066"/>
          </a:xfrm>
          <a:prstGeom prst="rect">
            <a:avLst/>
          </a:prstGeom>
          <a:solidFill>
            <a:srgbClr val="FDFFF2"/>
          </a:solidFill>
          <a:ln>
            <a:solidFill>
              <a:srgbClr val="FA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12EAB3F-2246-4DCE-BA8B-3453854F0169}"/>
              </a:ext>
            </a:extLst>
          </p:cNvPr>
          <p:cNvSpPr/>
          <p:nvPr/>
        </p:nvSpPr>
        <p:spPr>
          <a:xfrm>
            <a:off x="6351694" y="4082147"/>
            <a:ext cx="12634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2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Eshittirish</a:t>
            </a:r>
          </a:p>
          <a:p>
            <a:pPr algn="ctr"/>
            <a:r>
              <a:rPr lang="vi-VN" altLang="ko-KR" sz="12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kuchaytirgich ishi</a:t>
            </a:r>
            <a:endParaRPr lang="en-US" altLang="ko-K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A8AE8DE-B426-4A11-B0E4-3A2D899C6D4B}"/>
              </a:ext>
            </a:extLst>
          </p:cNvPr>
          <p:cNvSpPr/>
          <p:nvPr/>
        </p:nvSpPr>
        <p:spPr>
          <a:xfrm>
            <a:off x="2510118" y="4179115"/>
            <a:ext cx="528917" cy="303115"/>
          </a:xfrm>
          <a:prstGeom prst="rect">
            <a:avLst/>
          </a:prstGeom>
          <a:solidFill>
            <a:srgbClr val="FFFFF1"/>
          </a:solidFill>
          <a:ln>
            <a:solidFill>
              <a:srgbClr val="FAF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AAB9B3F-E6C7-42AE-A52C-F2D237B596ED}"/>
              </a:ext>
            </a:extLst>
          </p:cNvPr>
          <p:cNvSpPr/>
          <p:nvPr/>
        </p:nvSpPr>
        <p:spPr>
          <a:xfrm>
            <a:off x="2740103" y="4243665"/>
            <a:ext cx="528917" cy="276999"/>
          </a:xfrm>
          <a:prstGeom prst="rect">
            <a:avLst/>
          </a:prstGeom>
          <a:solidFill>
            <a:srgbClr val="FFFFF1"/>
          </a:solidFill>
          <a:ln>
            <a:solidFill>
              <a:srgbClr val="FAF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C314701-7046-41EB-8FEB-26988A13670E}"/>
              </a:ext>
            </a:extLst>
          </p:cNvPr>
          <p:cNvSpPr/>
          <p:nvPr/>
        </p:nvSpPr>
        <p:spPr>
          <a:xfrm>
            <a:off x="2866656" y="4300165"/>
            <a:ext cx="528917" cy="220500"/>
          </a:xfrm>
          <a:prstGeom prst="rect">
            <a:avLst/>
          </a:prstGeom>
          <a:solidFill>
            <a:srgbClr val="FFFFF1"/>
          </a:solidFill>
          <a:ln>
            <a:solidFill>
              <a:srgbClr val="FAF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798ED15-D854-4F99-950C-81B9282149BF}"/>
              </a:ext>
            </a:extLst>
          </p:cNvPr>
          <p:cNvSpPr/>
          <p:nvPr/>
        </p:nvSpPr>
        <p:spPr>
          <a:xfrm>
            <a:off x="1780002" y="4212544"/>
            <a:ext cx="159210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2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Yong'in signalizatsiyasi</a:t>
            </a:r>
            <a:endParaRPr lang="en-US" altLang="ko-K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3E4636EF-23F3-4390-BB68-AC5B2FD1A913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D21A150C-B48A-486B-8EC2-4E2F6CEBE2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33" name="그림 15">
            <a:extLst>
              <a:ext uri="{FF2B5EF4-FFF2-40B4-BE49-F238E27FC236}">
                <a16:creationId xmlns:a16="http://schemas.microsoft.com/office/drawing/2014/main" id="{C024ECC2-5ED6-428B-9A96-087397E652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49" name="Google Shape;141;p16">
            <a:extLst>
              <a:ext uri="{FF2B5EF4-FFF2-40B4-BE49-F238E27FC236}">
                <a16:creationId xmlns:a16="http://schemas.microsoft.com/office/drawing/2014/main" id="{B04939C7-6A6A-4907-BD5F-BDFEB682ED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60;p16"/>
          <p:cNvSpPr/>
          <p:nvPr/>
        </p:nvSpPr>
        <p:spPr>
          <a:xfrm>
            <a:off x="418216" y="2303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62;p16"/>
          <p:cNvSpPr/>
          <p:nvPr/>
        </p:nvSpPr>
        <p:spPr>
          <a:xfrm>
            <a:off x="947471" y="234400"/>
            <a:ext cx="6813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signalizatsiyasi</a:t>
            </a:r>
            <a:endParaRPr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0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41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6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54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7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7" name="다이아몬드 27">
            <a:extLst>
              <a:ext uri="{FF2B5EF4-FFF2-40B4-BE49-F238E27FC236}">
                <a16:creationId xmlns:a16="http://schemas.microsoft.com/office/drawing/2014/main" id="{D95DC0E4-9D4D-4F87-B570-6E6797D4FC66}"/>
              </a:ext>
            </a:extLst>
          </p:cNvPr>
          <p:cNvSpPr/>
          <p:nvPr/>
        </p:nvSpPr>
        <p:spPr>
          <a:xfrm>
            <a:off x="675620" y="137810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/>
          <p:nvPr/>
        </p:nvSpPr>
        <p:spPr>
          <a:xfrm>
            <a:off x="4501146" y="2560447"/>
            <a:ext cx="509161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Mashina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quvvat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manbaiga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ulanishni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talab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qilmaydigan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9V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batareyadan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foydalanadi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ogohlantirish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chiqish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buyruq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berish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Bbi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Bbi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tovushini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chiqaradi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lnSpc>
                <a:spcPct val="200000"/>
              </a:lnSpc>
            </a:pP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Qurilma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shiftga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o'rnatilgan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yong'inni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aniqlash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moslamalari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haqida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xabar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berish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tugmachani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qo'lda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bosishi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mumkin</a:t>
            </a:r>
            <a:endParaRPr sz="1200" dirty="0"/>
          </a:p>
        </p:txBody>
      </p:sp>
      <p:sp>
        <p:nvSpPr>
          <p:cNvPr id="192" name="Google Shape;192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pic>
        <p:nvPicPr>
          <p:cNvPr id="193" name="Google Shape;19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63" y="2182918"/>
            <a:ext cx="3421319" cy="342131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196" name="Google Shape;196;p18"/>
          <p:cNvSpPr/>
          <p:nvPr/>
        </p:nvSpPr>
        <p:spPr>
          <a:xfrm>
            <a:off x="3936098" y="1290598"/>
            <a:ext cx="6058833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endParaRPr dirty="0"/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1C38F18C-142A-464F-BC27-9C023B246443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CDDD142A-5175-4BC6-981B-A7173D20B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CBFAC30D-B5C0-4D6A-BDBD-537B1B1AC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3" name="Google Shape;141;p16">
            <a:extLst>
              <a:ext uri="{FF2B5EF4-FFF2-40B4-BE49-F238E27FC236}">
                <a16:creationId xmlns:a16="http://schemas.microsoft.com/office/drawing/2014/main" id="{B6D35AF7-89D6-47BB-B938-4DE8F1E2CE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60;p16"/>
          <p:cNvSpPr/>
          <p:nvPr/>
        </p:nvSpPr>
        <p:spPr>
          <a:xfrm>
            <a:off x="418216" y="2303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62;p16"/>
          <p:cNvSpPr/>
          <p:nvPr/>
        </p:nvSpPr>
        <p:spPr>
          <a:xfrm>
            <a:off x="947471" y="234400"/>
            <a:ext cx="6813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signalizatsiyasi</a:t>
            </a:r>
            <a:endParaRPr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7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8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3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6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4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AA1E7685-948C-4656-B2E0-9F5DFFAFAE67}"/>
              </a:ext>
            </a:extLst>
          </p:cNvPr>
          <p:cNvSpPr/>
          <p:nvPr/>
        </p:nvSpPr>
        <p:spPr>
          <a:xfrm>
            <a:off x="4783794" y="1973998"/>
            <a:ext cx="4526313" cy="499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Mustaqil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sensor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signalizatsiya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moslamasi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26" name="다이아몬드 27">
            <a:extLst>
              <a:ext uri="{FF2B5EF4-FFF2-40B4-BE49-F238E27FC236}">
                <a16:creationId xmlns:a16="http://schemas.microsoft.com/office/drawing/2014/main" id="{AE8D8B65-9C23-4818-8B77-5318B7D978AF}"/>
              </a:ext>
            </a:extLst>
          </p:cNvPr>
          <p:cNvSpPr/>
          <p:nvPr/>
        </p:nvSpPr>
        <p:spPr>
          <a:xfrm>
            <a:off x="4293602" y="281522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/>
          <p:cNvSpPr/>
          <p:nvPr/>
        </p:nvSpPr>
        <p:spPr>
          <a:xfrm>
            <a:off x="418216" y="19882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1075565" y="160325"/>
            <a:ext cx="8893854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700" b="1" dirty="0" err="1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Yong'in</a:t>
            </a:r>
            <a:r>
              <a:rPr lang="en-US" sz="2700" b="1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uskunalari</a:t>
            </a:r>
            <a:endParaRPr lang="en-US" sz="2700" b="1" dirty="0">
              <a:solidFill>
                <a:srgbClr val="002060"/>
              </a:solidFill>
              <a:latin typeface="Calibri"/>
              <a:cs typeface="Calibri"/>
              <a:sym typeface="Malgun Gothic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4557920" y="1465854"/>
            <a:ext cx="2664813" cy="57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4557925" y="2039175"/>
            <a:ext cx="4949700" cy="2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gidranti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binoga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ko'p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qavatli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binoga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devorga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o'rnatiladi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Uzoq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suv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quvurlari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suv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idishiga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ulanadi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Faqat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naychani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aylantiring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suv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otilib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chiqadi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068" y="1492819"/>
            <a:ext cx="3040986" cy="246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4" name="Google Shape;214;p19"/>
          <p:cNvSpPr/>
          <p:nvPr/>
        </p:nvSpPr>
        <p:spPr>
          <a:xfrm>
            <a:off x="4566827" y="4441772"/>
            <a:ext cx="19771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9"/>
          <p:cNvPicPr preferRelativeResize="0"/>
          <p:nvPr/>
        </p:nvPicPr>
        <p:blipFill rotWithShape="1">
          <a:blip r:embed="rId5">
            <a:alphaModFix/>
          </a:blip>
          <a:srcRect l="11594" r="10724" b="19051"/>
          <a:stretch/>
        </p:blipFill>
        <p:spPr>
          <a:xfrm>
            <a:off x="965727" y="4148671"/>
            <a:ext cx="3103926" cy="2237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6" name="Google Shape;216;p19"/>
          <p:cNvSpPr/>
          <p:nvPr/>
        </p:nvSpPr>
        <p:spPr>
          <a:xfrm>
            <a:off x="4557920" y="4672478"/>
            <a:ext cx="4949825" cy="128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Avtomatik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olov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purkash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uskunalari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odatda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sensorlar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yordamida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shiftga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o'rnatiladi</a:t>
            </a:r>
            <a:endParaRPr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CAC1D833-B9BD-465A-99A4-AF90AB7A735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669986F3-904A-4065-B5B7-FC883DE6B1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0" name="그림 15">
            <a:extLst>
              <a:ext uri="{FF2B5EF4-FFF2-40B4-BE49-F238E27FC236}">
                <a16:creationId xmlns:a16="http://schemas.microsoft.com/office/drawing/2014/main" id="{B5B1EC3A-11E3-4B56-8FD7-75AFBB0BC1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73E21554-C12C-4B58-B5BC-C1788A0117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296859" y="6476769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8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3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6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4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3633C08C-3B34-4C4B-8896-E6C6C13B30FE}"/>
              </a:ext>
            </a:extLst>
          </p:cNvPr>
          <p:cNvSpPr/>
          <p:nvPr/>
        </p:nvSpPr>
        <p:spPr>
          <a:xfrm>
            <a:off x="4346600" y="1604682"/>
            <a:ext cx="1900518" cy="33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gidranti</a:t>
            </a:r>
            <a:endParaRPr lang="en-US" altLang="ko-KR" sz="1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C93419E-C526-4974-BA7C-D2A5A4FB6F54}"/>
              </a:ext>
            </a:extLst>
          </p:cNvPr>
          <p:cNvSpPr/>
          <p:nvPr/>
        </p:nvSpPr>
        <p:spPr>
          <a:xfrm>
            <a:off x="4379855" y="4288560"/>
            <a:ext cx="1193589" cy="33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Sprinkler</a:t>
            </a:r>
          </a:p>
        </p:txBody>
      </p:sp>
      <p:sp>
        <p:nvSpPr>
          <p:cNvPr id="39" name="다이아몬드 27">
            <a:extLst>
              <a:ext uri="{FF2B5EF4-FFF2-40B4-BE49-F238E27FC236}">
                <a16:creationId xmlns:a16="http://schemas.microsoft.com/office/drawing/2014/main" id="{5A6C8D63-EF92-4717-8182-53B48C54FA6F}"/>
              </a:ext>
            </a:extLst>
          </p:cNvPr>
          <p:cNvSpPr/>
          <p:nvPr/>
        </p:nvSpPr>
        <p:spPr>
          <a:xfrm>
            <a:off x="4326969" y="223818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27">
            <a:extLst>
              <a:ext uri="{FF2B5EF4-FFF2-40B4-BE49-F238E27FC236}">
                <a16:creationId xmlns:a16="http://schemas.microsoft.com/office/drawing/2014/main" id="{099ECE50-1182-4873-A3DA-234A36AFD9E2}"/>
              </a:ext>
            </a:extLst>
          </p:cNvPr>
          <p:cNvSpPr/>
          <p:nvPr/>
        </p:nvSpPr>
        <p:spPr>
          <a:xfrm>
            <a:off x="4326969" y="486686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7" y="0"/>
            <a:ext cx="9897189" cy="68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0"/>
          <p:cNvSpPr/>
          <p:nvPr/>
        </p:nvSpPr>
        <p:spPr>
          <a:xfrm>
            <a:off x="0" y="1311024"/>
            <a:ext cx="98996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söndürücü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yong'inni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o'chirish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ishlatiladigan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bitta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kishilik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qurilma</a:t>
            </a:r>
            <a:endParaRPr lang="en-US"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kichkina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yangi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ochilgan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bo'lganda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pic>
        <p:nvPicPr>
          <p:cNvPr id="232" name="Google Shape;23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380" y="2471314"/>
            <a:ext cx="2232489" cy="273666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33" name="Google Shape;233;p20"/>
          <p:cNvPicPr preferRelativeResize="0"/>
          <p:nvPr/>
        </p:nvPicPr>
        <p:blipFill rotWithShape="1">
          <a:blip r:embed="rId5">
            <a:alphaModFix/>
          </a:blip>
          <a:srcRect l="19430" t="4098" r="12049" b="7232"/>
          <a:stretch/>
        </p:blipFill>
        <p:spPr>
          <a:xfrm>
            <a:off x="3826237" y="2456858"/>
            <a:ext cx="2232000" cy="273666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34" name="Google Shape;23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99605" y="2456859"/>
            <a:ext cx="2232000" cy="273666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35" name="Google Shape;235;p20"/>
          <p:cNvSpPr txBox="1"/>
          <p:nvPr/>
        </p:nvSpPr>
        <p:spPr>
          <a:xfrm>
            <a:off x="1089413" y="5303646"/>
            <a:ext cx="2709692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o'chirgichi</a:t>
            </a:r>
            <a:endParaRPr sz="1200" dirty="0"/>
          </a:p>
        </p:txBody>
      </p:sp>
      <p:sp>
        <p:nvSpPr>
          <p:cNvPr id="236" name="Google Shape;236;p20"/>
          <p:cNvSpPr txBox="1"/>
          <p:nvPr/>
        </p:nvSpPr>
        <p:spPr>
          <a:xfrm>
            <a:off x="3752691" y="5295268"/>
            <a:ext cx="3178299" cy="54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Uglerod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dioksinli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o't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o'chirish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moslamasi</a:t>
            </a:r>
            <a:endParaRPr sz="1200" b="1" dirty="0"/>
          </a:p>
        </p:txBody>
      </p:sp>
      <p:sp>
        <p:nvSpPr>
          <p:cNvPr id="237" name="Google Shape;237;p20"/>
          <p:cNvSpPr txBox="1"/>
          <p:nvPr/>
        </p:nvSpPr>
        <p:spPr>
          <a:xfrm>
            <a:off x="6729443" y="5284441"/>
            <a:ext cx="3225654" cy="4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Halonli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o't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o'chirish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moslamasi</a:t>
            </a:r>
            <a:endParaRPr sz="1200" dirty="0"/>
          </a:p>
        </p:txBody>
      </p:sp>
      <p:sp>
        <p:nvSpPr>
          <p:cNvPr id="238" name="Google Shape;238;p20"/>
          <p:cNvSpPr/>
          <p:nvPr/>
        </p:nvSpPr>
        <p:spPr>
          <a:xfrm>
            <a:off x="868977" y="5304127"/>
            <a:ext cx="2462369" cy="3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3434832" y="5311477"/>
            <a:ext cx="3020423" cy="628742"/>
          </a:xfrm>
          <a:prstGeom prst="roundRect">
            <a:avLst>
              <a:gd name="adj" fmla="val 16667"/>
            </a:avLst>
          </a:prstGeom>
          <a:solidFill>
            <a:schemeClr val="accent1">
              <a:alpha val="1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6549776" y="5319378"/>
            <a:ext cx="2926325" cy="3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CA708AC2-53A4-4AA5-9C42-8C9D96EFA467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12">
            <a:extLst>
              <a:ext uri="{FF2B5EF4-FFF2-40B4-BE49-F238E27FC236}">
                <a16:creationId xmlns:a16="http://schemas.microsoft.com/office/drawing/2014/main" id="{1F15709C-2DFF-4CB2-8893-16A1FB5A92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4" name="그림 15">
            <a:extLst>
              <a:ext uri="{FF2B5EF4-FFF2-40B4-BE49-F238E27FC236}">
                <a16:creationId xmlns:a16="http://schemas.microsoft.com/office/drawing/2014/main" id="{64073D3B-E229-41EB-8C0C-B11126B956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30" name="Google Shape;141;p16">
            <a:extLst>
              <a:ext uri="{FF2B5EF4-FFF2-40B4-BE49-F238E27FC236}">
                <a16:creationId xmlns:a16="http://schemas.microsoft.com/office/drawing/2014/main" id="{CC666D86-67FA-4BB3-B91B-7740411455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07733" y="6466797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202;p19"/>
          <p:cNvSpPr/>
          <p:nvPr/>
        </p:nvSpPr>
        <p:spPr>
          <a:xfrm>
            <a:off x="418216" y="19882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03;p19"/>
          <p:cNvSpPr/>
          <p:nvPr/>
        </p:nvSpPr>
        <p:spPr>
          <a:xfrm>
            <a:off x="1075565" y="160325"/>
            <a:ext cx="8893854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700" b="1" dirty="0" err="1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Yong'in</a:t>
            </a:r>
            <a:r>
              <a:rPr lang="en-US" sz="2700" b="1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uskunalari</a:t>
            </a:r>
            <a:endParaRPr sz="2700" b="1" dirty="0">
              <a:solidFill>
                <a:srgbClr val="002060"/>
              </a:solidFill>
              <a:latin typeface="Calibri"/>
              <a:cs typeface="Calibri"/>
              <a:sym typeface="Malgun Gothic"/>
            </a:endParaRPr>
          </a:p>
        </p:txBody>
      </p:sp>
      <p:grpSp>
        <p:nvGrpSpPr>
          <p:cNvPr id="36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7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2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5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3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8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1" name="다이아몬드 27">
            <a:extLst>
              <a:ext uri="{FF2B5EF4-FFF2-40B4-BE49-F238E27FC236}">
                <a16:creationId xmlns:a16="http://schemas.microsoft.com/office/drawing/2014/main" id="{52E02231-23F2-4ABD-8E20-F5722C9FD5C6}"/>
              </a:ext>
            </a:extLst>
          </p:cNvPr>
          <p:cNvSpPr/>
          <p:nvPr/>
        </p:nvSpPr>
        <p:spPr>
          <a:xfrm>
            <a:off x="929132" y="538844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다이아몬드 27">
            <a:extLst>
              <a:ext uri="{FF2B5EF4-FFF2-40B4-BE49-F238E27FC236}">
                <a16:creationId xmlns:a16="http://schemas.microsoft.com/office/drawing/2014/main" id="{7C6AF5E5-645F-4BE3-ABD0-09C292178D71}"/>
              </a:ext>
            </a:extLst>
          </p:cNvPr>
          <p:cNvSpPr/>
          <p:nvPr/>
        </p:nvSpPr>
        <p:spPr>
          <a:xfrm>
            <a:off x="3564087" y="538096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다이아몬드 27">
            <a:extLst>
              <a:ext uri="{FF2B5EF4-FFF2-40B4-BE49-F238E27FC236}">
                <a16:creationId xmlns:a16="http://schemas.microsoft.com/office/drawing/2014/main" id="{DD13C95C-7129-483A-B29F-750BF8E74A5A}"/>
              </a:ext>
            </a:extLst>
          </p:cNvPr>
          <p:cNvSpPr/>
          <p:nvPr/>
        </p:nvSpPr>
        <p:spPr>
          <a:xfrm>
            <a:off x="6558741" y="536674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4765423" y="2886415"/>
            <a:ext cx="5132998" cy="23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darajasi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Stollar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kiyim-kechaklar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kitoblar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daraxtlar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qog'oz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boshqalar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kabi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narsalardan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olov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yoqiladi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r>
              <a:rPr lang="en-US" altLang="ko-KR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darajasi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olov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moy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yonadi</a:t>
            </a: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darajasi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televizor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boshqalar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kabi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elektronikadan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kelib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chiqadi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864" y="3064963"/>
            <a:ext cx="3507444" cy="243372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257" name="Google Shape;257;p21"/>
          <p:cNvSpPr/>
          <p:nvPr/>
        </p:nvSpPr>
        <p:spPr>
          <a:xfrm>
            <a:off x="177273" y="1229203"/>
            <a:ext cx="9722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901153" y="2358638"/>
            <a:ext cx="827461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A, B, C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sinfidagi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yong'inga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qarshi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vositalar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yuqoridagi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barcha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olov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turlarini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o'chirishi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mumkin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86BAD00B-411A-48D4-ABE0-580EEC9C5985}"/>
              </a:ext>
            </a:extLst>
          </p:cNvPr>
          <p:cNvSpPr/>
          <p:nvPr/>
        </p:nvSpPr>
        <p:spPr>
          <a:xfrm>
            <a:off x="7674894" y="590488"/>
            <a:ext cx="2137276" cy="565899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2">
            <a:extLst>
              <a:ext uri="{FF2B5EF4-FFF2-40B4-BE49-F238E27FC236}">
                <a16:creationId xmlns:a16="http://schemas.microsoft.com/office/drawing/2014/main" id="{A4378978-C9B1-4D75-BE93-1EB398D07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1" name="그림 15">
            <a:extLst>
              <a:ext uri="{FF2B5EF4-FFF2-40B4-BE49-F238E27FC236}">
                <a16:creationId xmlns:a16="http://schemas.microsoft.com/office/drawing/2014/main" id="{D073C269-5221-41D6-B04A-10B1B1476C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sp>
        <p:nvSpPr>
          <p:cNvPr id="32" name="Google Shape;202;p19"/>
          <p:cNvSpPr/>
          <p:nvPr/>
        </p:nvSpPr>
        <p:spPr>
          <a:xfrm>
            <a:off x="418216" y="19882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03;p19"/>
          <p:cNvSpPr/>
          <p:nvPr/>
        </p:nvSpPr>
        <p:spPr>
          <a:xfrm>
            <a:off x="1075565" y="160325"/>
            <a:ext cx="8893854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800" b="1" dirty="0" err="1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Yong'in</a:t>
            </a:r>
            <a:r>
              <a:rPr lang="en-US" sz="2800" b="1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uskunalari</a:t>
            </a:r>
            <a:endParaRPr sz="2800" b="1" dirty="0">
              <a:solidFill>
                <a:srgbClr val="002060"/>
              </a:solidFill>
              <a:latin typeface="Calibri"/>
              <a:cs typeface="Calibri"/>
              <a:sym typeface="Malgun Gothic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5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1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4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2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E756C0E7-2411-4739-8EA3-41D3CA7A6E9F}"/>
              </a:ext>
            </a:extLst>
          </p:cNvPr>
          <p:cNvSpPr/>
          <p:nvPr/>
        </p:nvSpPr>
        <p:spPr>
          <a:xfrm>
            <a:off x="1718907" y="1919108"/>
            <a:ext cx="6435646" cy="393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Yong'inning</a:t>
            </a:r>
            <a:r>
              <a:rPr lang="en-US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har </a:t>
            </a:r>
            <a:r>
              <a:rPr lang="en-US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turiga</a:t>
            </a:r>
            <a:r>
              <a:rPr lang="en-US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mos</a:t>
            </a:r>
            <a:r>
              <a:rPr lang="en-US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keladigan</a:t>
            </a:r>
            <a:r>
              <a:rPr lang="en-US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o't</a:t>
            </a:r>
            <a:r>
              <a:rPr lang="en-US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o'chirgichlardan</a:t>
            </a:r>
            <a:r>
              <a:rPr lang="en-US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foydalaning</a:t>
            </a:r>
            <a:endParaRPr lang="en-US" altLang="ko-KR"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EC888906-2F6F-4966-BCDD-814DA69DF2D2}"/>
              </a:ext>
            </a:extLst>
          </p:cNvPr>
          <p:cNvSpPr/>
          <p:nvPr/>
        </p:nvSpPr>
        <p:spPr>
          <a:xfrm>
            <a:off x="4524187" y="334769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다이아몬드 28">
            <a:extLst>
              <a:ext uri="{FF2B5EF4-FFF2-40B4-BE49-F238E27FC236}">
                <a16:creationId xmlns:a16="http://schemas.microsoft.com/office/drawing/2014/main" id="{B16C898D-E98B-4840-97F6-DBA62454F749}"/>
              </a:ext>
            </a:extLst>
          </p:cNvPr>
          <p:cNvSpPr/>
          <p:nvPr/>
        </p:nvSpPr>
        <p:spPr>
          <a:xfrm>
            <a:off x="4524187" y="430070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>
            <a:extLst>
              <a:ext uri="{FF2B5EF4-FFF2-40B4-BE49-F238E27FC236}">
                <a16:creationId xmlns:a16="http://schemas.microsoft.com/office/drawing/2014/main" id="{916A7A61-7A50-480A-857B-FAFCEA9D57B8}"/>
              </a:ext>
            </a:extLst>
          </p:cNvPr>
          <p:cNvSpPr/>
          <p:nvPr/>
        </p:nvSpPr>
        <p:spPr>
          <a:xfrm>
            <a:off x="4524187" y="494453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2"/>
          <p:cNvSpPr/>
          <p:nvPr/>
        </p:nvSpPr>
        <p:spPr>
          <a:xfrm>
            <a:off x="418216" y="23527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2"/>
          <p:cNvSpPr/>
          <p:nvPr/>
        </p:nvSpPr>
        <p:spPr>
          <a:xfrm>
            <a:off x="741667" y="264735"/>
            <a:ext cx="6188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</a:t>
            </a:r>
            <a:r>
              <a:rPr lang="en-US" sz="24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darajasi</a:t>
            </a:r>
            <a:r>
              <a:rPr lang="en-US" sz="24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K</a:t>
            </a:r>
          </a:p>
        </p:txBody>
      </p:sp>
      <p:sp>
        <p:nvSpPr>
          <p:cNvPr id="272" name="Google Shape;272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273" name="Google Shape;273;p22"/>
          <p:cNvSpPr txBox="1"/>
          <p:nvPr/>
        </p:nvSpPr>
        <p:spPr>
          <a:xfrm>
            <a:off x="4123324" y="2283569"/>
            <a:ext cx="5776325" cy="321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200000"/>
              </a:lnSpc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Oshxonada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oziq-ovqat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mahsulotlarini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qayta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ishlash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joylarida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hayvonot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o'simlik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moyini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ishlatib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pishirish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asboblaridan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kelib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chiqqan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200000"/>
              </a:lnSpc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200000"/>
              </a:lnSpc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Oshxonada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darajali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yong'inga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qarshi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vositalardan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foydalanish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kerak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534" y="1489183"/>
            <a:ext cx="2943186" cy="228319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75" name="Google Shape;2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6534" y="3903078"/>
            <a:ext cx="2943188" cy="228319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76" name="Google Shape;276;p22"/>
          <p:cNvSpPr txBox="1"/>
          <p:nvPr/>
        </p:nvSpPr>
        <p:spPr>
          <a:xfrm>
            <a:off x="4767234" y="1489175"/>
            <a:ext cx="4488504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2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darajasi</a:t>
            </a:r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K </a:t>
            </a:r>
            <a:r>
              <a:rPr lang="en-US" sz="32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nima</a:t>
            </a:r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27BAC41B-7A0A-4014-9F48-6BA1854337FD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89AAD9A0-4413-4DBA-BB6F-A65AD97933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8" name="그림 15">
            <a:extLst>
              <a:ext uri="{FF2B5EF4-FFF2-40B4-BE49-F238E27FC236}">
                <a16:creationId xmlns:a16="http://schemas.microsoft.com/office/drawing/2014/main" id="{C9A94C42-61E8-48C1-9742-741F78BC45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F4A59AC7-BF99-45DC-AA1B-9FD06343D6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25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5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0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3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1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504</Words>
  <Application>Microsoft Office PowerPoint</Application>
  <PresentationFormat>사용자 지정</PresentationFormat>
  <Paragraphs>138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Times New Roman</vt:lpstr>
      <vt:lpstr>Stardos Stencil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park</cp:lastModifiedBy>
  <cp:revision>34</cp:revision>
  <dcterms:modified xsi:type="dcterms:W3CDTF">2020-10-20T13:17:05Z</dcterms:modified>
</cp:coreProperties>
</file>