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899650" cy="6875463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 고딕" panose="020B0503020000020004" pitchFamily="50" charset="-127"/>
      <p:regular r:id="rId20"/>
      <p:bold r:id="rId21"/>
    </p:embeddedFont>
    <p:embeddedFont>
      <p:font typeface="Segoe UI Black" panose="020B0A02040204020203" pitchFamily="34" charset="0"/>
      <p:bold r:id="rId22"/>
      <p:boldItalic r:id="rId23"/>
    </p:embeddedFont>
    <p:embeddedFont>
      <p:font typeface="Stardos Stencil" panose="020B0600000101010101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j0IPY9OrFMlRFUdacbu7SsAV0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470" y="132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03463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5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2922" y="1403245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[Episode.10 ]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-852865" y="1958593"/>
            <a:ext cx="7347972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F386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Camping Site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F386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Fire Safety</a:t>
            </a:r>
            <a:endParaRPr sz="4400" b="0" i="0" u="none" strike="noStrike" cap="none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9" name="Google Shape;99;p1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00" name="Google Shape;100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2" name="Google Shape;10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D36CA956-703D-4AED-81BD-8F70EE0779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D6E57BB-E31F-4007-A2F4-A5E1440FA7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94AB6442-C66F-4CA1-AD22-FF1FA871E4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1E3FC348-FAA2-447F-92F2-2F94C1520C80}"/>
              </a:ext>
            </a:extLst>
          </p:cNvPr>
          <p:cNvSpPr/>
          <p:nvPr/>
        </p:nvSpPr>
        <p:spPr>
          <a:xfrm>
            <a:off x="6552022" y="653581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F966C86-74D5-4F99-8905-D311BC444BA2}"/>
              </a:ext>
            </a:extLst>
          </p:cNvPr>
          <p:cNvSpPr/>
          <p:nvPr/>
        </p:nvSpPr>
        <p:spPr>
          <a:xfrm>
            <a:off x="7283860" y="653516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130854B-A5E3-49AF-998D-5ED8871120F7}"/>
              </a:ext>
            </a:extLst>
          </p:cNvPr>
          <p:cNvSpPr/>
          <p:nvPr/>
        </p:nvSpPr>
        <p:spPr>
          <a:xfrm>
            <a:off x="7992527" y="654571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D31C9E2-32DB-4E83-BD82-2FE6C9114D4C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/>
          <p:nvPr/>
        </p:nvSpPr>
        <p:spPr>
          <a:xfrm>
            <a:off x="4672482" y="1933938"/>
            <a:ext cx="493324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fire is not put out, quickly escape</a:t>
            </a:r>
            <a:endParaRPr dirty="0"/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(Check the emergency exit first)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4726271" y="4119446"/>
            <a:ext cx="39396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119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88" name="Google Shape;288;p1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89" name="Google Shape;289;p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1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1" name="Google Shape;291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1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9</a:t>
            </a:r>
            <a:endParaRPr/>
          </a:p>
        </p:txBody>
      </p:sp>
      <p:pic>
        <p:nvPicPr>
          <p:cNvPr id="294" name="Google Shape;29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3130" y="1534828"/>
            <a:ext cx="3034464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93130" y="3931140"/>
            <a:ext cx="3122602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FFC55345-A3DB-4EFC-B625-BBE4ADB24FB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92AB422F-BA62-41B9-8105-069F033472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64139DD-B281-4DEB-8AC0-18AB5B676D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D9090DC9-1562-47AC-ADC7-52B6225993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4E93483F-7178-4177-A9AE-EF04520A20DE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AFD100C-5C2E-4B36-A04D-1ADC637620D7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826A836-AD1F-43B3-B043-54D502FAB7FC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6BF8DE1-6289-44B3-B802-56BACDE8E1CA}"/>
              </a:ext>
            </a:extLst>
          </p:cNvPr>
          <p:cNvSpPr/>
          <p:nvPr/>
        </p:nvSpPr>
        <p:spPr>
          <a:xfrm>
            <a:off x="8469239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Google Shape;266;p10">
            <a:extLst>
              <a:ext uri="{FF2B5EF4-FFF2-40B4-BE49-F238E27FC236}">
                <a16:creationId xmlns:a16="http://schemas.microsoft.com/office/drawing/2014/main" id="{FCFC1417-26C1-40D2-B6D2-4C086057D9E6}"/>
              </a:ext>
            </a:extLst>
          </p:cNvPr>
          <p:cNvSpPr/>
          <p:nvPr/>
        </p:nvSpPr>
        <p:spPr>
          <a:xfrm>
            <a:off x="368372" y="24060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7;p10">
            <a:extLst>
              <a:ext uri="{FF2B5EF4-FFF2-40B4-BE49-F238E27FC236}">
                <a16:creationId xmlns:a16="http://schemas.microsoft.com/office/drawing/2014/main" id="{756C3290-D14C-4F4C-9CF0-E9045B02C8F1}"/>
              </a:ext>
            </a:extLst>
          </p:cNvPr>
          <p:cNvSpPr/>
          <p:nvPr/>
        </p:nvSpPr>
        <p:spPr>
          <a:xfrm>
            <a:off x="953924" y="269827"/>
            <a:ext cx="674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What To Do In Case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Of A F</a:t>
            </a: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ire?</a:t>
            </a:r>
            <a:endParaRPr sz="24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2"/>
          <p:cNvGrpSpPr/>
          <p:nvPr/>
        </p:nvGrpSpPr>
        <p:grpSpPr>
          <a:xfrm>
            <a:off x="1211659" y="1280720"/>
            <a:ext cx="4806315" cy="1569720"/>
            <a:chOff x="1250315" y="1675936"/>
            <a:chExt cx="4806315" cy="1569720"/>
          </a:xfrm>
        </p:grpSpPr>
        <p:sp>
          <p:nvSpPr>
            <p:cNvPr id="303" name="Google Shape;303;p12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" name="Google Shape;304;p12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05" name="Google Shape;305;p12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12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07" name="Google Shape;307;p12"/>
          <p:cNvGrpSpPr/>
          <p:nvPr/>
        </p:nvGrpSpPr>
        <p:grpSpPr>
          <a:xfrm>
            <a:off x="1211659" y="3524770"/>
            <a:ext cx="4806315" cy="1569720"/>
            <a:chOff x="1250315" y="4994906"/>
            <a:chExt cx="4806315" cy="1569720"/>
          </a:xfrm>
        </p:grpSpPr>
        <p:sp>
          <p:nvSpPr>
            <p:cNvPr id="308" name="Google Shape;308;p12"/>
            <p:cNvSpPr/>
            <p:nvPr/>
          </p:nvSpPr>
          <p:spPr>
            <a:xfrm rot="10800000" flipH="1">
              <a:off x="3127454" y="499490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12"/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310" name="Google Shape;310;p12"/>
              <p:cNvCxnSpPr/>
              <p:nvPr/>
            </p:nvCxnSpPr>
            <p:spPr>
              <a:xfrm>
                <a:off x="125031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12"/>
              <p:cNvCxnSpPr/>
              <p:nvPr/>
            </p:nvCxnSpPr>
            <p:spPr>
              <a:xfrm>
                <a:off x="412813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12" name="Google Shape;3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1972" y="176187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/>
          <p:nvPr/>
        </p:nvSpPr>
        <p:spPr>
          <a:xfrm>
            <a:off x="760829" y="2291176"/>
            <a:ext cx="55905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Travel and camping are fun</a:t>
            </a:r>
          </a:p>
          <a:p>
            <a:pPr lvl="0" algn="ctr">
              <a:lnSpc>
                <a:spcPct val="160000"/>
              </a:lnSpc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Don't let this fun turn into a fire, always follow camping rules and safety instructions. </a:t>
            </a:r>
          </a:p>
          <a:p>
            <a:pPr lvl="0" algn="ctr">
              <a:lnSpc>
                <a:spcPct val="160000"/>
              </a:lnSpc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Have a nice camping trip</a:t>
            </a:r>
            <a:endParaRPr lang="en-US" sz="1600" dirty="0"/>
          </a:p>
        </p:txBody>
      </p:sp>
      <p:grpSp>
        <p:nvGrpSpPr>
          <p:cNvPr id="314" name="Google Shape;314;p1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15" name="Google Shape;315;p1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16" name="Google Shape;316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7" name="Google Shape;317;p1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8" name="Google Shape;318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1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321" name="Google Shape;321;p12"/>
          <p:cNvSpPr/>
          <p:nvPr/>
        </p:nvSpPr>
        <p:spPr>
          <a:xfrm>
            <a:off x="2737162" y="235950"/>
            <a:ext cx="630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Key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</a:t>
            </a:r>
            <a:r>
              <a:rPr lang="en-US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oints for Fire Safety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BE7426E3-19AE-4051-BB60-40307805693E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B56FD5EB-5B40-4087-9CD5-5F5D229226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B69DC9B-8A69-4638-8720-AC5A02BB4D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7E72F515-087C-4B72-B94B-6A8674DD5A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96609" y="6440755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1211EDAC-A84C-4220-887E-D9AB4ABE2798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14DA973-E927-4C30-85E5-35CF8B3FAFAE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CC7625E-992D-4B1A-A052-D61F6F527CB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D2BE469-A11E-4651-AFCE-02B224E43A85}"/>
              </a:ext>
            </a:extLst>
          </p:cNvPr>
          <p:cNvSpPr/>
          <p:nvPr/>
        </p:nvSpPr>
        <p:spPr>
          <a:xfrm>
            <a:off x="8469239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32">
            <a:extLst>
              <a:ext uri="{FF2B5EF4-FFF2-40B4-BE49-F238E27FC236}">
                <a16:creationId xmlns:a16="http://schemas.microsoft.com/office/drawing/2014/main" id="{9FD8FB90-9739-4042-8870-7B5B6D140B6A}"/>
              </a:ext>
            </a:extLst>
          </p:cNvPr>
          <p:cNvSpPr/>
          <p:nvPr/>
        </p:nvSpPr>
        <p:spPr>
          <a:xfrm>
            <a:off x="416427" y="265802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" name="직사각형 28">
            <a:extLst>
              <a:ext uri="{FF2B5EF4-FFF2-40B4-BE49-F238E27FC236}">
                <a16:creationId xmlns:a16="http://schemas.microsoft.com/office/drawing/2014/main" id="{D04B7D6D-653B-42B8-9CEB-CEEC7DA4A641}"/>
              </a:ext>
            </a:extLst>
          </p:cNvPr>
          <p:cNvSpPr/>
          <p:nvPr/>
        </p:nvSpPr>
        <p:spPr>
          <a:xfrm>
            <a:off x="-2260039" y="253132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71505F30-1508-45EF-B8FB-03E04F0654F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D7CFDE5D-9193-485E-AE70-BD2648AA1F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12BD464-0A5D-4AB8-96CA-D9A58F71A6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8" name="그림 7" descr="그리기이(가) 표시된 사진&#10;&#10;자동 생성된 설명">
            <a:extLst>
              <a:ext uri="{FF2B5EF4-FFF2-40B4-BE49-F238E27FC236}">
                <a16:creationId xmlns:a16="http://schemas.microsoft.com/office/drawing/2014/main" id="{2B142D44-F011-4619-8941-BAC25B5BC1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220"/>
          <a:stretch/>
        </p:blipFill>
        <p:spPr>
          <a:xfrm>
            <a:off x="600015" y="2818244"/>
            <a:ext cx="8197307" cy="154408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527BE02-2D41-4580-BFA2-03CADDD648A5}"/>
              </a:ext>
            </a:extLst>
          </p:cNvPr>
          <p:cNvSpPr/>
          <p:nvPr/>
        </p:nvSpPr>
        <p:spPr>
          <a:xfrm>
            <a:off x="1602232" y="4450255"/>
            <a:ext cx="6887344" cy="3059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Fire safety training is the foundation for a safe society and happy people</a:t>
            </a:r>
            <a:endParaRPr lang="ko-KR" alt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DE6EA-C73E-437A-9533-E4BB955364DC}"/>
              </a:ext>
            </a:extLst>
          </p:cNvPr>
          <p:cNvSpPr txBox="1"/>
          <p:nvPr/>
        </p:nvSpPr>
        <p:spPr>
          <a:xfrm>
            <a:off x="1515003" y="237306"/>
            <a:ext cx="4948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altLang="ko-KR" sz="2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Camping Site Fire Safety</a:t>
            </a:r>
            <a:endParaRPr lang="en-US" altLang="ko-KR" sz="2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1" name="그림 10" descr="그리기, 방이(가) 표시된 사진&#10;&#10;자동 생성된 설명">
            <a:extLst>
              <a:ext uri="{FF2B5EF4-FFF2-40B4-BE49-F238E27FC236}">
                <a16:creationId xmlns:a16="http://schemas.microsoft.com/office/drawing/2014/main" id="{9391BF9D-DF4D-4104-B461-FF854F12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32" y="167583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85521" y="1682358"/>
            <a:ext cx="7775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Camping Site Fire Safety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3" name="Google Shape;113;p2"/>
          <p:cNvSpPr/>
          <p:nvPr/>
        </p:nvSpPr>
        <p:spPr>
          <a:xfrm>
            <a:off x="1202290" y="2733529"/>
            <a:ext cx="6909731" cy="195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Use Campsite Safely_ 2p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Campsite Safety Tips_ 5p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What To Do In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Of 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Fire?_ 10p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2450916" y="1331285"/>
            <a:ext cx="19301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[Episode.10 ]</a:t>
            </a: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2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4E6A2E53-16AF-4BDD-9F8D-C4DE16C67556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12103276-2FE7-4F0D-9B61-B2A999E4BD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0BF6A3FF-850F-42E8-B1DD-DE68D3A17D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18" name="Google Shape;109;p14">
            <a:extLst>
              <a:ext uri="{FF2B5EF4-FFF2-40B4-BE49-F238E27FC236}">
                <a16:creationId xmlns:a16="http://schemas.microsoft.com/office/drawing/2014/main" id="{934931F6-8EE3-446B-A50D-A748021158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3BD58532-018D-49C5-9590-0803E5210262}"/>
              </a:ext>
            </a:extLst>
          </p:cNvPr>
          <p:cNvSpPr/>
          <p:nvPr/>
        </p:nvSpPr>
        <p:spPr>
          <a:xfrm>
            <a:off x="318650" y="649009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8869AD9-063B-464D-AA5A-9AA994C2B1FF}"/>
              </a:ext>
            </a:extLst>
          </p:cNvPr>
          <p:cNvSpPr/>
          <p:nvPr/>
        </p:nvSpPr>
        <p:spPr>
          <a:xfrm>
            <a:off x="1050488" y="648944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E1B98B3-278E-4492-A7B7-42343CAF4EF9}"/>
              </a:ext>
            </a:extLst>
          </p:cNvPr>
          <p:cNvSpPr/>
          <p:nvPr/>
        </p:nvSpPr>
        <p:spPr>
          <a:xfrm>
            <a:off x="1765249" y="649999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093619F-8B1B-4E92-AB9C-8FCC0E2D0EF8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/>
          <p:nvPr/>
        </p:nvSpPr>
        <p:spPr>
          <a:xfrm>
            <a:off x="418278" y="22918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1532" y="1482104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4"/>
          <p:cNvGrpSpPr/>
          <p:nvPr/>
        </p:nvGrpSpPr>
        <p:grpSpPr>
          <a:xfrm>
            <a:off x="781050" y="1496648"/>
            <a:ext cx="5200808" cy="1568450"/>
            <a:chOff x="1250315" y="1896146"/>
            <a:chExt cx="4806950" cy="1568450"/>
          </a:xfrm>
        </p:grpSpPr>
        <p:sp>
          <p:nvSpPr>
            <p:cNvPr id="145" name="Google Shape;145;p4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" name="Google Shape;146;p4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7" name="Google Shape;147;p4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4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9" name="Google Shape;149;p4"/>
          <p:cNvGrpSpPr/>
          <p:nvPr/>
        </p:nvGrpSpPr>
        <p:grpSpPr>
          <a:xfrm>
            <a:off x="905562" y="4037913"/>
            <a:ext cx="4908838" cy="1569660"/>
            <a:chOff x="1250315" y="4483984"/>
            <a:chExt cx="4659777" cy="1408591"/>
          </a:xfrm>
        </p:grpSpPr>
        <p:sp>
          <p:nvSpPr>
            <p:cNvPr id="150" name="Google Shape;150;p4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4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2" name="Google Shape;152;p4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4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4" name="Google Shape;154;p4"/>
          <p:cNvSpPr/>
          <p:nvPr/>
        </p:nvSpPr>
        <p:spPr>
          <a:xfrm>
            <a:off x="753535" y="2409992"/>
            <a:ext cx="53806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GDP leads to an increase in people's recreational demands such as camping.</a:t>
            </a:r>
          </a:p>
          <a:p>
            <a:pPr lvl="0" algn="ctr">
              <a:lnSpc>
                <a:spcPct val="150000"/>
              </a:lnSpc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recreation activities, we must not forget the fire safety rules</a:t>
            </a:r>
            <a:endParaRPr lang="en-US" sz="1800" dirty="0"/>
          </a:p>
        </p:txBody>
      </p:sp>
      <p:grpSp>
        <p:nvGrpSpPr>
          <p:cNvPr id="155" name="Google Shape;155;p4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6" name="Google Shape;156;p4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7" name="Google Shape;157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" name="Google Shape;159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1059141" y="79254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Use Campsite Safely</a:t>
            </a:r>
            <a:endParaRPr lang="en-US" sz="14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04E96101-A785-4AC0-B925-FA0D6326FDA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0AE11C8-389E-4D66-9831-E9900C378E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BFE4737-BEDA-46E4-8811-D629721F7D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AC0D2E0B-2FE3-4150-B71D-C4546AF1CA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96D94803-7B31-4DFD-889D-D4686A9AD241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D12B27B-58BB-4A6D-AB45-74FC75ADC58E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931825A-5C29-412E-8D69-2B85C4ECA946}"/>
              </a:ext>
            </a:extLst>
          </p:cNvPr>
          <p:cNvSpPr/>
          <p:nvPr/>
        </p:nvSpPr>
        <p:spPr>
          <a:xfrm>
            <a:off x="8455148" y="6491920"/>
            <a:ext cx="65282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03BCBD-42EF-4103-99FC-9FBFE40AF54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435" y="1971694"/>
            <a:ext cx="397461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9" name="Google Shape;169;p5"/>
          <p:cNvSpPr/>
          <p:nvPr/>
        </p:nvSpPr>
        <p:spPr>
          <a:xfrm>
            <a:off x="5235282" y="2266112"/>
            <a:ext cx="4300180" cy="45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Accidents often happen when camping</a:t>
            </a:r>
            <a:endParaRPr sz="1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71" name="Google Shape;171;p5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2" name="Google Shape;172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4" name="Google Shape;17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5145957" y="2884042"/>
            <a:ext cx="5572946" cy="217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1.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Poisonned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gas when using a heater in the tent</a:t>
            </a:r>
          </a:p>
          <a:p>
            <a:pPr lvl="0">
              <a:lnSpc>
                <a:spcPct val="200000"/>
              </a:lnSpc>
            </a:pPr>
            <a:r>
              <a:rPr lang="en-US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2.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Slip while camping near the brook</a:t>
            </a:r>
          </a:p>
          <a:p>
            <a:pPr lvl="0">
              <a:lnSpc>
                <a:spcPct val="200000"/>
              </a:lnSpc>
            </a:pPr>
            <a:r>
              <a:rPr lang="en-US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3.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when burning a campfire or using electrical   </a:t>
            </a:r>
          </a:p>
          <a:p>
            <a:pPr lvl="0">
              <a:lnSpc>
                <a:spcPct val="200000"/>
              </a:lnSpc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appliances</a:t>
            </a:r>
          </a:p>
          <a:p>
            <a:pPr lvl="0">
              <a:lnSpc>
                <a:spcPct val="200000"/>
              </a:lnSpc>
            </a:pPr>
            <a:r>
              <a:rPr lang="en-US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4.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Bitten by an insect or mosquito</a:t>
            </a: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B3775BA8-289D-4E67-80FE-2FAE9E4A397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5C136FE2-95EB-49AD-AC94-81E3AAF012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0673B04-072F-407B-81CD-FC6C4E29C3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B389539C-4520-4AB3-917D-5FC6979AB7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CC8139A-FA72-4B2E-911D-809CED82F24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C7B3636-D3A3-457A-8C7D-C2EF8DE71FA0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2F093AC-938F-4323-ADCE-BCAD05981DE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E63684C-9283-4EEF-87B6-E48B43BFD871}"/>
              </a:ext>
            </a:extLst>
          </p:cNvPr>
          <p:cNvSpPr/>
          <p:nvPr/>
        </p:nvSpPr>
        <p:spPr>
          <a:xfrm>
            <a:off x="8455148" y="6491920"/>
            <a:ext cx="65282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Google Shape;142;p4">
            <a:extLst>
              <a:ext uri="{FF2B5EF4-FFF2-40B4-BE49-F238E27FC236}">
                <a16:creationId xmlns:a16="http://schemas.microsoft.com/office/drawing/2014/main" id="{37C81073-737D-42BD-ACE4-DD4E9AA760FC}"/>
              </a:ext>
            </a:extLst>
          </p:cNvPr>
          <p:cNvSpPr/>
          <p:nvPr/>
        </p:nvSpPr>
        <p:spPr>
          <a:xfrm>
            <a:off x="418278" y="22918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62;p4">
            <a:extLst>
              <a:ext uri="{FF2B5EF4-FFF2-40B4-BE49-F238E27FC236}">
                <a16:creationId xmlns:a16="http://schemas.microsoft.com/office/drawing/2014/main" id="{DE65E29C-11AC-44D2-90F3-AD7519EC6C51}"/>
              </a:ext>
            </a:extLst>
          </p:cNvPr>
          <p:cNvSpPr txBox="1"/>
          <p:nvPr/>
        </p:nvSpPr>
        <p:spPr>
          <a:xfrm>
            <a:off x="1059141" y="79254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Use Campsite Safely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7521950B-D950-405E-81CF-DFF8B0FB8243}"/>
              </a:ext>
            </a:extLst>
          </p:cNvPr>
          <p:cNvSpPr/>
          <p:nvPr/>
        </p:nvSpPr>
        <p:spPr>
          <a:xfrm>
            <a:off x="5036670" y="2447365"/>
            <a:ext cx="218575" cy="218575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41" y="2001583"/>
            <a:ext cx="3146366" cy="196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6" name="Google Shape;186;p6"/>
          <p:cNvSpPr/>
          <p:nvPr/>
        </p:nvSpPr>
        <p:spPr>
          <a:xfrm>
            <a:off x="4643419" y="2153375"/>
            <a:ext cx="43215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Go to the registered campsite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5759" y="4079343"/>
            <a:ext cx="3146365" cy="196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8" name="Google Shape;188;p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90" name="Google Shape;190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191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2" name="Google Shape;192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2327164" y="1041742"/>
            <a:ext cx="52287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What to prepare for a safe camp?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4769650" y="2898675"/>
            <a:ext cx="4754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registered campsites nationwide - more than 2,200</a:t>
            </a:r>
          </a:p>
          <a:p>
            <a:pPr lvl="0">
              <a:lnSpc>
                <a:spcPct val="200000"/>
              </a:lnSpc>
            </a:pP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illegal campsites so we should check them on the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Gocamping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page of the Korean Tourism Association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85CBF0E1-146F-45E1-B2A7-7DE2EAAC0F9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EB1CCB99-A542-45B8-8712-895743E7EF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89F451D-2B5F-416B-A0EA-413AA50EBA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0" name="Google Shape;141;p16">
            <a:extLst>
              <a:ext uri="{FF2B5EF4-FFF2-40B4-BE49-F238E27FC236}">
                <a16:creationId xmlns:a16="http://schemas.microsoft.com/office/drawing/2014/main" id="{8A5DFB3B-9EDD-4540-A957-9A6D6F7F7A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43513CE8-0636-44AA-9057-F2B28584B86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8BEF7FF-1444-4AB9-8B03-CB4DAF37796F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DFD079E-8B35-4590-B2D2-7C8633A02E48}"/>
              </a:ext>
            </a:extLst>
          </p:cNvPr>
          <p:cNvSpPr/>
          <p:nvPr/>
        </p:nvSpPr>
        <p:spPr>
          <a:xfrm>
            <a:off x="8469239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016653D-EECC-40CB-A104-5644BD187FDF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Google Shape;142;p4">
            <a:extLst>
              <a:ext uri="{FF2B5EF4-FFF2-40B4-BE49-F238E27FC236}">
                <a16:creationId xmlns:a16="http://schemas.microsoft.com/office/drawing/2014/main" id="{E5E5D5DE-EC5E-4476-B70D-06337F589546}"/>
              </a:ext>
            </a:extLst>
          </p:cNvPr>
          <p:cNvSpPr/>
          <p:nvPr/>
        </p:nvSpPr>
        <p:spPr>
          <a:xfrm>
            <a:off x="418278" y="22918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62;p4">
            <a:extLst>
              <a:ext uri="{FF2B5EF4-FFF2-40B4-BE49-F238E27FC236}">
                <a16:creationId xmlns:a16="http://schemas.microsoft.com/office/drawing/2014/main" id="{00F835EA-3E11-4EF2-ADF8-99720C08CE2A}"/>
              </a:ext>
            </a:extLst>
          </p:cNvPr>
          <p:cNvSpPr txBox="1"/>
          <p:nvPr/>
        </p:nvSpPr>
        <p:spPr>
          <a:xfrm>
            <a:off x="1059141" y="79254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Use Campsite Safely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sp>
        <p:nvSpPr>
          <p:cNvPr id="27" name="다이아몬드 26">
            <a:extLst>
              <a:ext uri="{FF2B5EF4-FFF2-40B4-BE49-F238E27FC236}">
                <a16:creationId xmlns:a16="http://schemas.microsoft.com/office/drawing/2014/main" id="{6E454D63-5B88-461B-82A4-DCA7F1EF0115}"/>
              </a:ext>
            </a:extLst>
          </p:cNvPr>
          <p:cNvSpPr/>
          <p:nvPr/>
        </p:nvSpPr>
        <p:spPr>
          <a:xfrm>
            <a:off x="4545311" y="3159741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EC57DA9A-E9F8-40E2-B2EF-BDAF1EA85EAB}"/>
              </a:ext>
            </a:extLst>
          </p:cNvPr>
          <p:cNvSpPr/>
          <p:nvPr/>
        </p:nvSpPr>
        <p:spPr>
          <a:xfrm>
            <a:off x="4550110" y="4598523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/>
          <p:nvPr/>
        </p:nvSpPr>
        <p:spPr>
          <a:xfrm>
            <a:off x="478116" y="2292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1096972" y="25190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Campsite Safety Tips</a:t>
            </a:r>
            <a:endParaRPr lang="en-US" sz="14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744" y="2299091"/>
            <a:ext cx="3313139" cy="2957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7" name="Google Shape;207;p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8" name="Google Shape;208;p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9" name="Google Shape;209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1" name="Google Shape;211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2317520" y="1097339"/>
            <a:ext cx="52287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4198614" y="1995795"/>
            <a:ext cx="5713856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Carefully prepare for the camp, check the weather and terrain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4441192" y="3117475"/>
            <a:ext cx="5228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pesticide spray with the right dose so as not to affect the surrounding air</a:t>
            </a: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burning campfire, one need to spray water around it first</a:t>
            </a: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the location of fire extinguishers in the campsite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27C6D14-D38A-4E03-83D3-5AA885ECDC9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5EF4CD50-A06B-4BD2-B4B7-DF0E68442A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F9DEF0-5DDB-461D-BD64-DD9BDC8644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7D3CBAFE-6B58-4494-970D-001A2E73C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EEA8F25B-E6C8-413D-95B1-119BD5199FB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9F343A6-6F82-49AD-8E93-6C49FCDED198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BD810A6-7C81-414E-B7A5-1FECFBCD32B8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B4A5399-A1A6-4E4D-9AAF-9F610CED4BFC}"/>
              </a:ext>
            </a:extLst>
          </p:cNvPr>
          <p:cNvSpPr/>
          <p:nvPr/>
        </p:nvSpPr>
        <p:spPr>
          <a:xfrm>
            <a:off x="8469239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543306-5ADB-45F2-9FA1-47AC6F4252AA}"/>
              </a:ext>
            </a:extLst>
          </p:cNvPr>
          <p:cNvSpPr txBox="1"/>
          <p:nvPr/>
        </p:nvSpPr>
        <p:spPr>
          <a:xfrm>
            <a:off x="2230425" y="1420427"/>
            <a:ext cx="5020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What to prepare for a safe camp?</a:t>
            </a:r>
            <a:endParaRPr lang="en-US" altLang="ko-KR" sz="1800"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2" name="다이아몬드 31">
            <a:extLst>
              <a:ext uri="{FF2B5EF4-FFF2-40B4-BE49-F238E27FC236}">
                <a16:creationId xmlns:a16="http://schemas.microsoft.com/office/drawing/2014/main" id="{1B6A469F-0DEE-423C-8442-2E8D6EF86276}"/>
              </a:ext>
            </a:extLst>
          </p:cNvPr>
          <p:cNvSpPr/>
          <p:nvPr/>
        </p:nvSpPr>
        <p:spPr>
          <a:xfrm>
            <a:off x="4247835" y="328898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278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/>
          <p:nvPr/>
        </p:nvSpPr>
        <p:spPr>
          <a:xfrm>
            <a:off x="2499820" y="1108325"/>
            <a:ext cx="5632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What to prepare for a safe camp?</a:t>
            </a:r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2012" y="2022717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4" name="Google Shape;224;p8"/>
          <p:cNvSpPr/>
          <p:nvPr/>
        </p:nvSpPr>
        <p:spPr>
          <a:xfrm>
            <a:off x="4463706" y="2045402"/>
            <a:ext cx="4848155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  Cooking or burning in a tent is strictly forbidden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cooking, using a pot or pan that is too large on a travel gas stove can put pressure on the gas cylinder causing an explosion 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carefully around for the signs of potential fire before going to bed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campfire or using fire beyond the reach of children</a:t>
            </a:r>
            <a:endParaRPr dirty="0"/>
          </a:p>
        </p:txBody>
      </p:sp>
      <p:grpSp>
        <p:nvGrpSpPr>
          <p:cNvPr id="225" name="Google Shape;225;p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6" name="Google Shape;226;p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27" name="Google Shape;227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6</a:t>
            </a:r>
            <a:endParaRPr/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60401" y="4146838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67C9AB12-B212-4E5D-A497-ACBF0E7A626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6DEA23A5-5F6C-43FB-ACE2-9D7A8CBDEF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B22272A-9F57-49F2-A55C-7AA4FCA9AD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82D98716-BBC6-4342-B55E-4A09DEA886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B866130-BAC7-4A5C-A345-C2630071101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73B2D87-8E69-4A24-8926-36DC557E67FD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2C112A4-9106-43B8-A054-7BBD20278A2C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F2BC070-4FE1-4B35-BFEF-5DC590147924}"/>
              </a:ext>
            </a:extLst>
          </p:cNvPr>
          <p:cNvSpPr/>
          <p:nvPr/>
        </p:nvSpPr>
        <p:spPr>
          <a:xfrm>
            <a:off x="8469239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Google Shape;204;p7">
            <a:extLst>
              <a:ext uri="{FF2B5EF4-FFF2-40B4-BE49-F238E27FC236}">
                <a16:creationId xmlns:a16="http://schemas.microsoft.com/office/drawing/2014/main" id="{E96956B6-F355-4CF9-A5DB-2B92257DC5CC}"/>
              </a:ext>
            </a:extLst>
          </p:cNvPr>
          <p:cNvSpPr/>
          <p:nvPr/>
        </p:nvSpPr>
        <p:spPr>
          <a:xfrm>
            <a:off x="478116" y="2292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05;p7">
            <a:extLst>
              <a:ext uri="{FF2B5EF4-FFF2-40B4-BE49-F238E27FC236}">
                <a16:creationId xmlns:a16="http://schemas.microsoft.com/office/drawing/2014/main" id="{649374B3-FFD0-420A-B2B0-6F4E61BCFE13}"/>
              </a:ext>
            </a:extLst>
          </p:cNvPr>
          <p:cNvSpPr/>
          <p:nvPr/>
        </p:nvSpPr>
        <p:spPr>
          <a:xfrm>
            <a:off x="1096972" y="25190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Campsite Safety Tips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sp>
        <p:nvSpPr>
          <p:cNvPr id="27" name="다이아몬드 26">
            <a:extLst>
              <a:ext uri="{FF2B5EF4-FFF2-40B4-BE49-F238E27FC236}">
                <a16:creationId xmlns:a16="http://schemas.microsoft.com/office/drawing/2014/main" id="{5DE60326-F173-4DEA-BCE7-1AE03923F887}"/>
              </a:ext>
            </a:extLst>
          </p:cNvPr>
          <p:cNvSpPr/>
          <p:nvPr/>
        </p:nvSpPr>
        <p:spPr>
          <a:xfrm>
            <a:off x="4481636" y="2261905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F352897D-B1BE-4C24-A8AE-09910B4871B7}"/>
              </a:ext>
            </a:extLst>
          </p:cNvPr>
          <p:cNvSpPr/>
          <p:nvPr/>
        </p:nvSpPr>
        <p:spPr>
          <a:xfrm>
            <a:off x="4481636" y="2674624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AE867C44-7EFA-472F-BB3A-234A15E18979}"/>
              </a:ext>
            </a:extLst>
          </p:cNvPr>
          <p:cNvSpPr/>
          <p:nvPr/>
        </p:nvSpPr>
        <p:spPr>
          <a:xfrm>
            <a:off x="4481636" y="3951442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>
            <a:extLst>
              <a:ext uri="{FF2B5EF4-FFF2-40B4-BE49-F238E27FC236}">
                <a16:creationId xmlns:a16="http://schemas.microsoft.com/office/drawing/2014/main" id="{5185DE2D-2F1F-4E99-BDD0-0C22DE60239B}"/>
              </a:ext>
            </a:extLst>
          </p:cNvPr>
          <p:cNvSpPr/>
          <p:nvPr/>
        </p:nvSpPr>
        <p:spPr>
          <a:xfrm>
            <a:off x="4481636" y="4814278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335" y="-25648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1364" y="141371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9"/>
          <p:cNvGrpSpPr/>
          <p:nvPr/>
        </p:nvGrpSpPr>
        <p:grpSpPr>
          <a:xfrm>
            <a:off x="781050" y="1496648"/>
            <a:ext cx="5200808" cy="1568450"/>
            <a:chOff x="1250315" y="1896146"/>
            <a:chExt cx="4806950" cy="1568450"/>
          </a:xfrm>
        </p:grpSpPr>
        <p:sp>
          <p:nvSpPr>
            <p:cNvPr id="242" name="Google Shape;242;p9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9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44" name="Google Shape;244;p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9"/>
          <p:cNvGrpSpPr/>
          <p:nvPr/>
        </p:nvGrpSpPr>
        <p:grpSpPr>
          <a:xfrm>
            <a:off x="927378" y="3276005"/>
            <a:ext cx="4908838" cy="1569660"/>
            <a:chOff x="1250315" y="4483984"/>
            <a:chExt cx="4659777" cy="1408591"/>
          </a:xfrm>
        </p:grpSpPr>
        <p:sp>
          <p:nvSpPr>
            <p:cNvPr id="247" name="Google Shape;247;p9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" name="Google Shape;248;p9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49" name="Google Shape;249;p9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9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1" name="Google Shape;251;p9"/>
          <p:cNvSpPr/>
          <p:nvPr/>
        </p:nvSpPr>
        <p:spPr>
          <a:xfrm>
            <a:off x="640186" y="2280873"/>
            <a:ext cx="53806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Fires in a campfire area can cause wildfires</a:t>
            </a:r>
          </a:p>
          <a:p>
            <a:pPr lvl="0" algn="ctr">
              <a:lnSpc>
                <a:spcPct val="150000"/>
              </a:lnSpc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 windy dry weather, one should pay special attention when using fire</a:t>
            </a:r>
          </a:p>
        </p:txBody>
      </p:sp>
      <p:grpSp>
        <p:nvGrpSpPr>
          <p:cNvPr id="252" name="Google Shape;252;p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53" name="Google Shape;253;p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4" name="Google Shape;254;p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6" name="Google Shape;256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15C0C350-16F4-487F-8E2C-82FE8BED116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879880C7-94C7-419D-8609-B59AA46A50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FFE665B-43A0-4747-9CEB-D126B0FECF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567E73AE-AFFB-4EFC-93A7-FE33AEF856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6FD60EEE-1D7E-4471-B56E-73BD7C613404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EF18880-AC22-4189-A549-721BF670F60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C31EA28-1A79-41D1-91CA-5E63B4704F0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7366C9A-1405-41BD-9658-9C1357109AE0}"/>
              </a:ext>
            </a:extLst>
          </p:cNvPr>
          <p:cNvSpPr/>
          <p:nvPr/>
        </p:nvSpPr>
        <p:spPr>
          <a:xfrm>
            <a:off x="8469239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Google Shape;204;p7">
            <a:extLst>
              <a:ext uri="{FF2B5EF4-FFF2-40B4-BE49-F238E27FC236}">
                <a16:creationId xmlns:a16="http://schemas.microsoft.com/office/drawing/2014/main" id="{C6267FA5-720D-494A-AB53-471AC9B36D80}"/>
              </a:ext>
            </a:extLst>
          </p:cNvPr>
          <p:cNvSpPr/>
          <p:nvPr/>
        </p:nvSpPr>
        <p:spPr>
          <a:xfrm>
            <a:off x="478116" y="2292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5;p7">
            <a:extLst>
              <a:ext uri="{FF2B5EF4-FFF2-40B4-BE49-F238E27FC236}">
                <a16:creationId xmlns:a16="http://schemas.microsoft.com/office/drawing/2014/main" id="{60A58103-DFF4-4DB2-963F-EE9E1C181EA0}"/>
              </a:ext>
            </a:extLst>
          </p:cNvPr>
          <p:cNvSpPr/>
          <p:nvPr/>
        </p:nvSpPr>
        <p:spPr>
          <a:xfrm>
            <a:off x="1096972" y="25190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Campsite Safety Tips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0"/>
          <p:cNvSpPr/>
          <p:nvPr/>
        </p:nvSpPr>
        <p:spPr>
          <a:xfrm>
            <a:off x="368372" y="24060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953924" y="269827"/>
            <a:ext cx="674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What To Do In Case Of A Fire?</a:t>
            </a:r>
            <a:endParaRPr lang="en-US" sz="24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3334" y="1535799"/>
            <a:ext cx="3030076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9" name="Google Shape;269;p10"/>
          <p:cNvSpPr/>
          <p:nvPr/>
        </p:nvSpPr>
        <p:spPr>
          <a:xfrm>
            <a:off x="4616456" y="1917866"/>
            <a:ext cx="4949825" cy="9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Immediately notify everyone when there is a fire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4616455" y="4237154"/>
            <a:ext cx="494982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out the fire immediately with a fire extinguisher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1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72" name="Google Shape;272;p1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73" name="Google Shape;273;p1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5" name="Google Shape;27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1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8</a:t>
            </a:r>
            <a:endParaRPr/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13334" y="3993885"/>
            <a:ext cx="3030077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A7C0526D-DA8D-42CC-84EB-EABAD8EF395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F3D5BA3C-0DB1-4425-84BF-F800032EAF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55A84B7-F918-43C4-B7EE-C691C45984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48B9402B-61EC-4EF8-8805-9C42B006F5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2305AB9-417B-4D5F-BDF5-82C363FEB2EE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EC3F40D-2025-4B0E-BBA7-96FE20CE65C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7482813-5BD6-4995-960F-1F53485BFA1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50B5C1-155A-47AE-9800-FBE294D84898}"/>
              </a:ext>
            </a:extLst>
          </p:cNvPr>
          <p:cNvSpPr/>
          <p:nvPr/>
        </p:nvSpPr>
        <p:spPr>
          <a:xfrm>
            <a:off x="8469239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499</Words>
  <Application>Microsoft Office PowerPoint</Application>
  <PresentationFormat>사용자 지정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Times New Roman</vt:lpstr>
      <vt:lpstr>Calibri</vt:lpstr>
      <vt:lpstr>맑은 고딕</vt:lpstr>
      <vt:lpstr>맑은 고딕</vt:lpstr>
      <vt:lpstr>Segoe UI Black</vt:lpstr>
      <vt:lpstr>Stardos 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Thanh Nguyen</dc:creator>
  <cp:lastModifiedBy>park</cp:lastModifiedBy>
  <cp:revision>22</cp:revision>
  <dcterms:modified xsi:type="dcterms:W3CDTF">2020-10-20T13:06:59Z</dcterms:modified>
</cp:coreProperties>
</file>