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3"/>
  </p:notesMasterIdLst>
  <p:sldIdLst>
    <p:sldId id="256" r:id="rId2"/>
  </p:sldIdLst>
  <p:sldSz cx="6858000" cy="9906000" type="A4"/>
  <p:notesSz cx="7699375" cy="5440363"/>
  <p:defaultTextStyle>
    <a:lvl1pPr marL="0" algn="l" defTabSz="1166592" rtl="0" eaLnBrk="1" latinLnBrk="0" hangingPunct="1">
      <a:defRPr sz="2296" kern="1200">
        <a:solidFill>
          <a:schemeClr val="tx1"/>
        </a:solidFill>
        <a:latin typeface="+mn-lt"/>
        <a:ea typeface="+mn-ea"/>
        <a:cs typeface="+mn-cs"/>
      </a:defRPr>
    </a:lvl1pPr>
    <a:lvl2pPr marL="583296" algn="l" defTabSz="1166592" rtl="0" eaLnBrk="1" latinLnBrk="0" hangingPunct="1">
      <a:defRPr sz="2296" kern="1200">
        <a:solidFill>
          <a:schemeClr val="tx1"/>
        </a:solidFill>
        <a:latin typeface="+mn-lt"/>
        <a:ea typeface="+mn-ea"/>
        <a:cs typeface="+mn-cs"/>
      </a:defRPr>
    </a:lvl2pPr>
    <a:lvl3pPr marL="1166592" algn="l" defTabSz="1166592" rtl="0" eaLnBrk="1" latinLnBrk="0" hangingPunct="1">
      <a:defRPr sz="2296" kern="1200">
        <a:solidFill>
          <a:schemeClr val="tx1"/>
        </a:solidFill>
        <a:latin typeface="+mn-lt"/>
        <a:ea typeface="+mn-ea"/>
        <a:cs typeface="+mn-cs"/>
      </a:defRPr>
    </a:lvl3pPr>
    <a:lvl4pPr marL="1749887" algn="l" defTabSz="1166592" rtl="0" eaLnBrk="1" latinLnBrk="0" hangingPunct="1">
      <a:defRPr sz="2296" kern="1200">
        <a:solidFill>
          <a:schemeClr val="tx1"/>
        </a:solidFill>
        <a:latin typeface="+mn-lt"/>
        <a:ea typeface="+mn-ea"/>
        <a:cs typeface="+mn-cs"/>
      </a:defRPr>
    </a:lvl4pPr>
    <a:lvl5pPr marL="2333183" algn="l" defTabSz="1166592" rtl="0" eaLnBrk="1" latinLnBrk="0" hangingPunct="1">
      <a:defRPr sz="2296" kern="1200">
        <a:solidFill>
          <a:schemeClr val="tx1"/>
        </a:solidFill>
        <a:latin typeface="+mn-lt"/>
        <a:ea typeface="+mn-ea"/>
        <a:cs typeface="+mn-cs"/>
      </a:defRPr>
    </a:lvl5pPr>
    <a:lvl6pPr marL="2916479" algn="l" defTabSz="1166592" rtl="0" eaLnBrk="1" latinLnBrk="0" hangingPunct="1">
      <a:defRPr sz="2296" kern="1200">
        <a:solidFill>
          <a:schemeClr val="tx1"/>
        </a:solidFill>
        <a:latin typeface="+mn-lt"/>
        <a:ea typeface="+mn-ea"/>
        <a:cs typeface="+mn-cs"/>
      </a:defRPr>
    </a:lvl6pPr>
    <a:lvl7pPr marL="3499775" algn="l" defTabSz="1166592" rtl="0" eaLnBrk="1" latinLnBrk="0" hangingPunct="1">
      <a:defRPr sz="2296" kern="1200">
        <a:solidFill>
          <a:schemeClr val="tx1"/>
        </a:solidFill>
        <a:latin typeface="+mn-lt"/>
        <a:ea typeface="+mn-ea"/>
        <a:cs typeface="+mn-cs"/>
      </a:defRPr>
    </a:lvl7pPr>
    <a:lvl8pPr marL="4083070" algn="l" defTabSz="1166592" rtl="0" eaLnBrk="1" latinLnBrk="0" hangingPunct="1">
      <a:defRPr sz="2296" kern="1200">
        <a:solidFill>
          <a:schemeClr val="tx1"/>
        </a:solidFill>
        <a:latin typeface="+mn-lt"/>
        <a:ea typeface="+mn-ea"/>
        <a:cs typeface="+mn-cs"/>
      </a:defRPr>
    </a:lvl8pPr>
    <a:lvl9pPr marL="4666366" algn="l" defTabSz="1166592" rtl="0" eaLnBrk="1" latinLnBrk="0" hangingPunct="1">
      <a:defRPr sz="22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0" d="100"/>
          <a:sy n="80" d="100"/>
        </p:scale>
        <p:origin x="31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540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66592" rtl="0" eaLnBrk="1" latinLnBrk="1" hangingPunct="1">
      <a:defRPr sz="1531" kern="1200">
        <a:solidFill>
          <a:schemeClr val="tx1"/>
        </a:solidFill>
        <a:latin typeface="+mn-lt"/>
        <a:ea typeface="+mn-ea"/>
        <a:cs typeface="+mn-cs"/>
      </a:defRPr>
    </a:lvl1pPr>
    <a:lvl2pPr marL="583296" algn="l" defTabSz="1166592" rtl="0" eaLnBrk="1" latinLnBrk="1" hangingPunct="1">
      <a:defRPr sz="1531" kern="1200">
        <a:solidFill>
          <a:schemeClr val="tx1"/>
        </a:solidFill>
        <a:latin typeface="+mn-lt"/>
        <a:ea typeface="+mn-ea"/>
        <a:cs typeface="+mn-cs"/>
      </a:defRPr>
    </a:lvl2pPr>
    <a:lvl3pPr marL="1166592" algn="l" defTabSz="1166592" rtl="0" eaLnBrk="1" latinLnBrk="1" hangingPunct="1">
      <a:defRPr sz="1531" kern="1200">
        <a:solidFill>
          <a:schemeClr val="tx1"/>
        </a:solidFill>
        <a:latin typeface="+mn-lt"/>
        <a:ea typeface="+mn-ea"/>
        <a:cs typeface="+mn-cs"/>
      </a:defRPr>
    </a:lvl3pPr>
    <a:lvl4pPr marL="1749887" algn="l" defTabSz="1166592" rtl="0" eaLnBrk="1" latinLnBrk="1" hangingPunct="1">
      <a:defRPr sz="1531" kern="1200">
        <a:solidFill>
          <a:schemeClr val="tx1"/>
        </a:solidFill>
        <a:latin typeface="+mn-lt"/>
        <a:ea typeface="+mn-ea"/>
        <a:cs typeface="+mn-cs"/>
      </a:defRPr>
    </a:lvl4pPr>
    <a:lvl5pPr marL="2333183" algn="l" defTabSz="1166592" rtl="0" eaLnBrk="1" latinLnBrk="1" hangingPunct="1">
      <a:defRPr sz="1531" kern="1200">
        <a:solidFill>
          <a:schemeClr val="tx1"/>
        </a:solidFill>
        <a:latin typeface="+mn-lt"/>
        <a:ea typeface="+mn-ea"/>
        <a:cs typeface="+mn-cs"/>
      </a:defRPr>
    </a:lvl5pPr>
    <a:lvl6pPr marL="2916479" algn="l" defTabSz="1166592" rtl="0" eaLnBrk="1" latinLnBrk="1" hangingPunct="1">
      <a:defRPr sz="1531" kern="1200">
        <a:solidFill>
          <a:schemeClr val="tx1"/>
        </a:solidFill>
        <a:latin typeface="+mn-lt"/>
        <a:ea typeface="+mn-ea"/>
        <a:cs typeface="+mn-cs"/>
      </a:defRPr>
    </a:lvl6pPr>
    <a:lvl7pPr marL="3499775" algn="l" defTabSz="1166592" rtl="0" eaLnBrk="1" latinLnBrk="1" hangingPunct="1">
      <a:defRPr sz="1531" kern="1200">
        <a:solidFill>
          <a:schemeClr val="tx1"/>
        </a:solidFill>
        <a:latin typeface="+mn-lt"/>
        <a:ea typeface="+mn-ea"/>
        <a:cs typeface="+mn-cs"/>
      </a:defRPr>
    </a:lvl7pPr>
    <a:lvl8pPr marL="4083070" algn="l" defTabSz="1166592" rtl="0" eaLnBrk="1" latinLnBrk="1" hangingPunct="1">
      <a:defRPr sz="1531" kern="1200">
        <a:solidFill>
          <a:schemeClr val="tx1"/>
        </a:solidFill>
        <a:latin typeface="+mn-lt"/>
        <a:ea typeface="+mn-ea"/>
        <a:cs typeface="+mn-cs"/>
      </a:defRPr>
    </a:lvl8pPr>
    <a:lvl9pPr marL="4666366" algn="l" defTabSz="1166592" rtl="0" eaLnBrk="1" latinLnBrk="1" hangingPunct="1">
      <a:defRPr sz="153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10713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67408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1062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781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30420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68416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71628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3269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34035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36628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70291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95260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97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6858400" cy="9906000"/>
          </a:xfrm>
          <a:prstGeom prst="rect">
            <a:avLst/>
          </a:prstGeom>
        </p:spPr>
      </p:pic>
      <p:pic>
        <p:nvPicPr>
          <p:cNvPr id="3" name="Object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9037" y="1711029"/>
            <a:ext cx="4400687" cy="2017177"/>
          </a:xfrm>
          <a:prstGeom prst="rect">
            <a:avLst/>
          </a:prstGeom>
        </p:spPr>
      </p:pic>
      <p:pic>
        <p:nvPicPr>
          <p:cNvPr id="4" name="Object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7962" y="1209437"/>
            <a:ext cx="3562838" cy="1763589"/>
          </a:xfrm>
          <a:prstGeom prst="rect">
            <a:avLst/>
          </a:prstGeom>
        </p:spPr>
      </p:pic>
      <p:pic>
        <p:nvPicPr>
          <p:cNvPr id="5" name="Object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5015" y="2542755"/>
            <a:ext cx="5848912" cy="1417787"/>
          </a:xfrm>
          <a:prstGeom prst="rect">
            <a:avLst/>
          </a:prstGeom>
        </p:spPr>
      </p:pic>
      <p:pic>
        <p:nvPicPr>
          <p:cNvPr id="6" name="Object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3691" y="4068966"/>
            <a:ext cx="2920764" cy="1417787"/>
          </a:xfrm>
          <a:prstGeom prst="rect">
            <a:avLst/>
          </a:prstGeom>
        </p:spPr>
      </p:pic>
      <p:pic>
        <p:nvPicPr>
          <p:cNvPr id="7" name="Object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0430" y="2774730"/>
            <a:ext cx="4510371" cy="2455192"/>
          </a:xfrm>
          <a:prstGeom prst="rect">
            <a:avLst/>
          </a:prstGeom>
        </p:spPr>
      </p:pic>
      <p:pic>
        <p:nvPicPr>
          <p:cNvPr id="8" name="Object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4965" y="4539940"/>
            <a:ext cx="6125913" cy="2190077"/>
          </a:xfrm>
          <a:prstGeom prst="rect">
            <a:avLst/>
          </a:prstGeom>
        </p:spPr>
      </p:pic>
      <p:pic>
        <p:nvPicPr>
          <p:cNvPr id="9" name="Object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5229" y="5552490"/>
            <a:ext cx="887377" cy="1417787"/>
          </a:xfrm>
          <a:prstGeom prst="rect">
            <a:avLst/>
          </a:prstGeom>
        </p:spPr>
      </p:pic>
      <p:pic>
        <p:nvPicPr>
          <p:cNvPr id="10" name="Object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52" y="5776181"/>
            <a:ext cx="5790377" cy="1417787"/>
          </a:xfrm>
          <a:prstGeom prst="rect">
            <a:avLst/>
          </a:prstGeom>
        </p:spPr>
      </p:pic>
      <p:pic>
        <p:nvPicPr>
          <p:cNvPr id="11" name="Object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0709" y="6012479"/>
            <a:ext cx="5790377" cy="1417787"/>
          </a:xfrm>
          <a:prstGeom prst="rect">
            <a:avLst/>
          </a:prstGeom>
        </p:spPr>
      </p:pic>
      <p:pic>
        <p:nvPicPr>
          <p:cNvPr id="12" name="Object 11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1829" y="6247516"/>
            <a:ext cx="5790377" cy="1671375"/>
          </a:xfrm>
          <a:prstGeom prst="rect">
            <a:avLst/>
          </a:prstGeom>
        </p:spPr>
      </p:pic>
      <p:pic>
        <p:nvPicPr>
          <p:cNvPr id="13" name="Object 12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06840" y="7149302"/>
            <a:ext cx="2553710" cy="1302520"/>
          </a:xfrm>
          <a:prstGeom prst="rect">
            <a:avLst/>
          </a:prstGeom>
        </p:spPr>
      </p:pic>
      <p:pic>
        <p:nvPicPr>
          <p:cNvPr id="14" name="Object 13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61873" y="4292835"/>
            <a:ext cx="2920764" cy="1417787"/>
          </a:xfrm>
          <a:prstGeom prst="rect">
            <a:avLst/>
          </a:prstGeom>
        </p:spPr>
      </p:pic>
      <p:pic>
        <p:nvPicPr>
          <p:cNvPr id="15" name="Object 14" descr="preencoded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429674" y="597621"/>
            <a:ext cx="3781126" cy="1786642"/>
          </a:xfrm>
          <a:prstGeom prst="rect">
            <a:avLst/>
          </a:prstGeom>
        </p:spPr>
      </p:pic>
      <p:pic>
        <p:nvPicPr>
          <p:cNvPr id="16" name="Object 15" descr="preencoded.pn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66238" y="6752530"/>
            <a:ext cx="5790377" cy="14177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</Words>
  <Application>Microsoft Office PowerPoint</Application>
  <PresentationFormat>A4 용지(210x297mm)</PresentationFormat>
  <Paragraphs>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Theme</vt:lpstr>
      <vt:lpstr>PowerPoint 프레젠테이션</vt:lpstr>
    </vt:vector>
  </TitlesOfParts>
  <Company>mangoboard.net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다행복 공감학교 홍보지</dc:title>
  <dc:subject>Presentation</dc:subject>
  <dc:creator>mangoboard.net_7937685</dc:creator>
  <cp:lastModifiedBy>T1</cp:lastModifiedBy>
  <cp:revision>2</cp:revision>
  <dcterms:created xsi:type="dcterms:W3CDTF">2021-03-10T02:07:19Z</dcterms:created>
  <dcterms:modified xsi:type="dcterms:W3CDTF">2021-03-10T02:08:12Z</dcterms:modified>
</cp:coreProperties>
</file>