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899650" cy="6875463"/>
  <p:notesSz cx="6858000" cy="9144000"/>
  <p:embeddedFontLst>
    <p:embeddedFont>
      <p:font typeface="Arial Black" panose="020B0A04020102020204" pitchFamily="34" charset="0"/>
      <p:regular r:id="rId12"/>
      <p:bold r:id="rId13"/>
    </p:embeddedFont>
    <p:embeddedFont>
      <p:font typeface="Stardos Stencil" panose="020B0600000101010101" charset="0"/>
      <p:regular r:id="rId14"/>
      <p:bold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맑은 고딕" panose="020B0503020000020004" pitchFamily="50" charset="-127"/>
      <p:regular r:id="rId20"/>
      <p:bold r:id="rId21"/>
    </p:embeddedFont>
    <p:embeddedFont>
      <p:font typeface="맑은 고딕" panose="020B0503020000020004" pitchFamily="50" charset="-127"/>
      <p:regular r:id="rId20"/>
      <p:bold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5">
          <p15:clr>
            <a:srgbClr val="A4A3A4"/>
          </p15:clr>
        </p15:guide>
        <p15:guide id="2" pos="311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BE4"/>
    <a:srgbClr val="E6E6E6"/>
    <a:srgbClr val="A19D97"/>
    <a:srgbClr val="7BCAD7"/>
    <a:srgbClr val="FFFFFF"/>
    <a:srgbClr val="FFFEFA"/>
    <a:srgbClr val="4472C4"/>
    <a:srgbClr val="FFF7F2"/>
    <a:srgbClr val="FAFEDB"/>
    <a:srgbClr val="FBFF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9" d="100"/>
          <a:sy n="159" d="100"/>
        </p:scale>
        <p:origin x="1470" y="150"/>
      </p:cViewPr>
      <p:guideLst>
        <p:guide orient="horz" pos="2165"/>
        <p:guide pos="311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슬라이드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742474" y="1125221"/>
            <a:ext cx="8414703" cy="2393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15"/>
              <a:buFont typeface="Calibri"/>
              <a:buNone/>
              <a:defRPr sz="6015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237456" y="3611210"/>
            <a:ext cx="7424738" cy="1659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2406"/>
              <a:buNone/>
              <a:defRPr sz="2406"/>
            </a:lvl1pPr>
            <a:lvl2pPr lvl="1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None/>
              <a:defRPr sz="2004"/>
            </a:lvl2pPr>
            <a:lvl3pPr lvl="2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None/>
              <a:defRPr sz="1804"/>
            </a:lvl3pPr>
            <a:lvl4pPr lvl="3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4pPr>
            <a:lvl5pPr lvl="4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5pPr>
            <a:lvl6pPr lvl="5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6pPr>
            <a:lvl7pPr lvl="6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7pPr>
            <a:lvl8pPr lvl="7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8pPr>
            <a:lvl9pPr lvl="8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세로 텍스트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680601" y="366056"/>
            <a:ext cx="8538448" cy="132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768616" y="-257741"/>
            <a:ext cx="4362418" cy="8538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세로 제목 및 텍스트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5238425" y="2212067"/>
            <a:ext cx="5826637" cy="2134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907329" y="139329"/>
            <a:ext cx="5826637" cy="6280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내용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680601" y="366056"/>
            <a:ext cx="8538448" cy="132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680601" y="1830274"/>
            <a:ext cx="8538448" cy="4362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구역 머리글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675445" y="1714093"/>
            <a:ext cx="8538448" cy="2860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15"/>
              <a:buFont typeface="Calibri"/>
              <a:buNone/>
              <a:defRPr sz="6015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675445" y="4601151"/>
            <a:ext cx="8538448" cy="1504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2406"/>
              <a:buNone/>
              <a:defRPr sz="2406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2005"/>
              <a:buNone/>
              <a:defRPr sz="2004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1805"/>
              <a:buNone/>
              <a:defRPr sz="1804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1604"/>
              <a:buNone/>
              <a:defRPr sz="1604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1604"/>
              <a:buNone/>
              <a:defRPr sz="1604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1604"/>
              <a:buNone/>
              <a:defRPr sz="1604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1604"/>
              <a:buNone/>
              <a:defRPr sz="1604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1604"/>
              <a:buNone/>
              <a:defRPr sz="1604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1604"/>
              <a:buNone/>
              <a:defRPr sz="1604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콘텐츠 2개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680601" y="366056"/>
            <a:ext cx="8538448" cy="132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680601" y="1830274"/>
            <a:ext cx="4207351" cy="4362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5011698" y="1830274"/>
            <a:ext cx="4207351" cy="4362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비교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681890" y="366056"/>
            <a:ext cx="8538448" cy="132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681892" y="1685444"/>
            <a:ext cx="4188015" cy="826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2406"/>
              <a:buNone/>
              <a:defRPr sz="2406" b="1"/>
            </a:lvl1pPr>
            <a:lvl2pPr marL="914400" lvl="1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None/>
              <a:defRPr sz="2004" b="1"/>
            </a:lvl2pPr>
            <a:lvl3pPr marL="1371600" lvl="2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None/>
              <a:defRPr sz="1804" b="1"/>
            </a:lvl3pPr>
            <a:lvl4pPr marL="1828800" lvl="3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4pPr>
            <a:lvl5pPr marL="2286000" lvl="4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5pPr>
            <a:lvl6pPr marL="2743200" lvl="5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6pPr>
            <a:lvl7pPr marL="3200400" lvl="6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7pPr>
            <a:lvl8pPr marL="3657600" lvl="7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8pPr>
            <a:lvl9pPr marL="4114800" lvl="8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681892" y="2511454"/>
            <a:ext cx="4188015" cy="3693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5011698" y="1685444"/>
            <a:ext cx="4208641" cy="826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2406"/>
              <a:buNone/>
              <a:defRPr sz="2406" b="1"/>
            </a:lvl1pPr>
            <a:lvl2pPr marL="914400" lvl="1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None/>
              <a:defRPr sz="2004" b="1"/>
            </a:lvl2pPr>
            <a:lvl3pPr marL="1371600" lvl="2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None/>
              <a:defRPr sz="1804" b="1"/>
            </a:lvl3pPr>
            <a:lvl4pPr marL="1828800" lvl="3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4pPr>
            <a:lvl5pPr marL="2286000" lvl="4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5pPr>
            <a:lvl6pPr marL="2743200" lvl="5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6pPr>
            <a:lvl7pPr marL="3200400" lvl="6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7pPr>
            <a:lvl8pPr marL="3657600" lvl="7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8pPr>
            <a:lvl9pPr marL="4114800" lvl="8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5011698" y="2511454"/>
            <a:ext cx="4208641" cy="3693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만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680601" y="366056"/>
            <a:ext cx="8538448" cy="132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빈 화면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캡션 있는 콘텐츠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681890" y="458364"/>
            <a:ext cx="3192895" cy="160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8"/>
              <a:buFont typeface="Calibri"/>
              <a:buNone/>
              <a:defRPr sz="3208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4208641" y="989941"/>
            <a:ext cx="5011698" cy="4886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2308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3208"/>
              <a:buChar char="•"/>
              <a:defRPr sz="3208"/>
            </a:lvl1pPr>
            <a:lvl2pPr marL="914400" lvl="1" indent="-406844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807"/>
              <a:buChar char="•"/>
              <a:defRPr sz="2807"/>
            </a:lvl2pPr>
            <a:lvl3pPr marL="1371600" lvl="2" indent="-381381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406"/>
              <a:buChar char="•"/>
              <a:defRPr sz="2406"/>
            </a:lvl3pPr>
            <a:lvl4pPr marL="1828800" lvl="3" indent="-355917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Char char="•"/>
              <a:defRPr sz="2004"/>
            </a:lvl4pPr>
            <a:lvl5pPr marL="2286000" lvl="4" indent="-355917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Char char="•"/>
              <a:defRPr sz="2004"/>
            </a:lvl5pPr>
            <a:lvl6pPr marL="2743200" lvl="5" indent="-355917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Char char="•"/>
              <a:defRPr sz="2004"/>
            </a:lvl6pPr>
            <a:lvl7pPr marL="3200400" lvl="6" indent="-355917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Char char="•"/>
              <a:defRPr sz="2004"/>
            </a:lvl7pPr>
            <a:lvl8pPr marL="3657600" lvl="7" indent="-355917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Char char="•"/>
              <a:defRPr sz="2004"/>
            </a:lvl8pPr>
            <a:lvl9pPr marL="4114800" lvl="8" indent="-355917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Char char="•"/>
              <a:defRPr sz="2004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681890" y="2062639"/>
            <a:ext cx="3192895" cy="3821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1pPr>
            <a:lvl2pPr marL="914400" lvl="1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404"/>
              <a:buNone/>
              <a:defRPr sz="1404"/>
            </a:lvl2pPr>
            <a:lvl3pPr marL="1371600" lvl="2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203"/>
              <a:buNone/>
              <a:defRPr sz="1203"/>
            </a:lvl3pPr>
            <a:lvl4pPr marL="1828800" lvl="3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4pPr>
            <a:lvl5pPr marL="2286000" lvl="4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5pPr>
            <a:lvl6pPr marL="2743200" lvl="5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6pPr>
            <a:lvl7pPr marL="3200400" lvl="6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7pPr>
            <a:lvl8pPr marL="3657600" lvl="7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8pPr>
            <a:lvl9pPr marL="4114800" lvl="8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캡션 있는 그림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681890" y="458364"/>
            <a:ext cx="3192895" cy="160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8"/>
              <a:buFont typeface="Calibri"/>
              <a:buNone/>
              <a:defRPr sz="3208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4208641" y="989941"/>
            <a:ext cx="5011698" cy="4886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3208"/>
              <a:buFont typeface="Arial"/>
              <a:buNone/>
              <a:defRPr sz="32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807"/>
              <a:buFont typeface="Arial"/>
              <a:buNone/>
              <a:defRPr sz="28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406"/>
              <a:buFont typeface="Arial"/>
              <a:buNone/>
              <a:defRPr sz="24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Font typeface="Arial"/>
              <a:buNone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Font typeface="Arial"/>
              <a:buNone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Font typeface="Arial"/>
              <a:buNone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Font typeface="Arial"/>
              <a:buNone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Font typeface="Arial"/>
              <a:buNone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Font typeface="Arial"/>
              <a:buNone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681890" y="2062639"/>
            <a:ext cx="3192895" cy="3821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1pPr>
            <a:lvl2pPr marL="914400" lvl="1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404"/>
              <a:buNone/>
              <a:defRPr sz="1404"/>
            </a:lvl2pPr>
            <a:lvl3pPr marL="1371600" lvl="2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203"/>
              <a:buNone/>
              <a:defRPr sz="1203"/>
            </a:lvl3pPr>
            <a:lvl4pPr marL="1828800" lvl="3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4pPr>
            <a:lvl5pPr marL="2286000" lvl="4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5pPr>
            <a:lvl6pPr marL="2743200" lvl="5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6pPr>
            <a:lvl7pPr marL="3200400" lvl="6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7pPr>
            <a:lvl8pPr marL="3657600" lvl="7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8pPr>
            <a:lvl9pPr marL="4114800" lvl="8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80601" y="366056"/>
            <a:ext cx="8538448" cy="132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11"/>
              <a:buFont typeface="Calibri"/>
              <a:buNone/>
              <a:defRPr sz="441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80601" y="1830274"/>
            <a:ext cx="8538448" cy="4362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844" algn="l" rtl="0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2807"/>
              <a:buFont typeface="Arial"/>
              <a:buChar char="•"/>
              <a:defRPr sz="28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381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406"/>
              <a:buFont typeface="Arial"/>
              <a:buChar char="•"/>
              <a:defRPr sz="24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91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Font typeface="Arial"/>
              <a:buChar char="•"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321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Font typeface="Arial"/>
              <a:buChar char="•"/>
              <a:defRPr sz="18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321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Font typeface="Arial"/>
              <a:buChar char="•"/>
              <a:defRPr sz="18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321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Font typeface="Arial"/>
              <a:buChar char="•"/>
              <a:defRPr sz="18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321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Font typeface="Arial"/>
              <a:buChar char="•"/>
              <a:defRPr sz="18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321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Font typeface="Arial"/>
              <a:buChar char="•"/>
              <a:defRPr sz="18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321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Font typeface="Arial"/>
              <a:buChar char="•"/>
              <a:defRPr sz="18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spd="med">
    <p:push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0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11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1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15.gif"/><Relationship Id="rId10" Type="http://schemas.openxmlformats.org/officeDocument/2006/relationships/image" Target="../media/image8.png"/><Relationship Id="rId4" Type="http://schemas.openxmlformats.org/officeDocument/2006/relationships/image" Target="../media/image14.jp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5.png"/><Relationship Id="rId5" Type="http://schemas.openxmlformats.org/officeDocument/2006/relationships/image" Target="../media/image17.jpg"/><Relationship Id="rId10" Type="http://schemas.openxmlformats.org/officeDocument/2006/relationships/image" Target="../media/image4.png"/><Relationship Id="rId4" Type="http://schemas.openxmlformats.org/officeDocument/2006/relationships/image" Target="../media/image16.jp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2.png"/><Relationship Id="rId7" Type="http://schemas.openxmlformats.org/officeDocument/2006/relationships/image" Target="../media/image6.png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g"/><Relationship Id="rId11" Type="http://schemas.openxmlformats.org/officeDocument/2006/relationships/image" Target="../media/image4.png"/><Relationship Id="rId5" Type="http://schemas.openxmlformats.org/officeDocument/2006/relationships/image" Target="../media/image19.gif"/><Relationship Id="rId10" Type="http://schemas.openxmlformats.org/officeDocument/2006/relationships/image" Target="../media/image9.png"/><Relationship Id="rId4" Type="http://schemas.openxmlformats.org/officeDocument/2006/relationships/image" Target="../media/image18.jp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10" Type="http://schemas.openxmlformats.org/officeDocument/2006/relationships/image" Target="../media/image5.png"/><Relationship Id="rId4" Type="http://schemas.openxmlformats.org/officeDocument/2006/relationships/image" Target="../media/image21.jp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10" Type="http://schemas.openxmlformats.org/officeDocument/2006/relationships/image" Target="../media/image5.png"/><Relationship Id="rId4" Type="http://schemas.openxmlformats.org/officeDocument/2006/relationships/image" Target="../media/image22.png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897192" cy="6875463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3"/>
          <p:cNvSpPr/>
          <p:nvPr/>
        </p:nvSpPr>
        <p:spPr>
          <a:xfrm>
            <a:off x="383209" y="1803355"/>
            <a:ext cx="1407491" cy="36933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3"/>
          <p:cNvSpPr/>
          <p:nvPr/>
        </p:nvSpPr>
        <p:spPr>
          <a:xfrm>
            <a:off x="39722" y="1754630"/>
            <a:ext cx="204891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en-US" sz="24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[</a:t>
            </a:r>
            <a:r>
              <a:rPr lang="en-CA" altLang="ko-KR" sz="20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Epizod.2</a:t>
            </a:r>
            <a:r>
              <a:rPr lang="en-US" sz="20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]</a:t>
            </a:r>
            <a:endParaRPr sz="2000" b="1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/>
          <p:cNvSpPr/>
          <p:nvPr/>
        </p:nvSpPr>
        <p:spPr>
          <a:xfrm>
            <a:off x="182881" y="118872"/>
            <a:ext cx="2459736" cy="7315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3"/>
          <p:cNvSpPr/>
          <p:nvPr/>
        </p:nvSpPr>
        <p:spPr>
          <a:xfrm>
            <a:off x="8831485" y="118872"/>
            <a:ext cx="972273" cy="323377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3"/>
          <p:cNvSpPr/>
          <p:nvPr/>
        </p:nvSpPr>
        <p:spPr>
          <a:xfrm>
            <a:off x="182880" y="6328102"/>
            <a:ext cx="3775662" cy="544011"/>
          </a:xfrm>
          <a:prstGeom prst="rect">
            <a:avLst/>
          </a:prstGeom>
          <a:solidFill>
            <a:srgbClr val="A3D8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5" name="Google Shape;9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1181" y="3355122"/>
            <a:ext cx="5145087" cy="49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1181" y="2338079"/>
            <a:ext cx="5145087" cy="49213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3"/>
          <p:cNvSpPr/>
          <p:nvPr/>
        </p:nvSpPr>
        <p:spPr>
          <a:xfrm>
            <a:off x="-1930899" y="2130118"/>
            <a:ext cx="9541698" cy="137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160000"/>
              </a:lnSpc>
            </a:pPr>
            <a:r>
              <a:rPr lang="en-US" sz="4400" b="1" dirty="0" err="1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Sizni</a:t>
            </a:r>
            <a:r>
              <a:rPr lang="en-US" sz="4400" b="1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b="1" dirty="0" err="1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qutqaradigan</a:t>
            </a:r>
            <a:r>
              <a:rPr lang="en-US" sz="4400" b="1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b="1" dirty="0" err="1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so'z</a:t>
            </a:r>
            <a:endParaRPr sz="4400" dirty="0"/>
          </a:p>
        </p:txBody>
      </p:sp>
      <p:pic>
        <p:nvPicPr>
          <p:cNvPr id="104" name="Google Shape;104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18165" y="1073791"/>
            <a:ext cx="3226250" cy="3449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88;p13">
            <a:extLst>
              <a:ext uri="{FF2B5EF4-FFF2-40B4-BE49-F238E27FC236}">
                <a16:creationId xmlns:a16="http://schemas.microsoft.com/office/drawing/2014/main" id="{BBE11683-FE84-45A2-BD8C-272966024C4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2264" t="95489" r="-52264"/>
          <a:stretch/>
        </p:blipFill>
        <p:spPr>
          <a:xfrm>
            <a:off x="5172635" y="6565392"/>
            <a:ext cx="9897192" cy="310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B86170B7-B504-488F-AF6F-536F294A929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1160706" y="5480919"/>
            <a:ext cx="1840127" cy="925573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DE29B0E1-7B69-450A-9F43-026D24F9D11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2155" y="5509286"/>
            <a:ext cx="2443633" cy="961940"/>
          </a:xfrm>
          <a:prstGeom prst="rect">
            <a:avLst/>
          </a:prstGeom>
        </p:spPr>
      </p:pic>
      <p:grpSp>
        <p:nvGrpSpPr>
          <p:cNvPr id="26" name="Google Shape;97;p13">
            <a:extLst>
              <a:ext uri="{FF2B5EF4-FFF2-40B4-BE49-F238E27FC236}">
                <a16:creationId xmlns:a16="http://schemas.microsoft.com/office/drawing/2014/main" id="{74C6D986-948E-4573-A939-2F75C1432BC1}"/>
              </a:ext>
            </a:extLst>
          </p:cNvPr>
          <p:cNvGrpSpPr/>
          <p:nvPr/>
        </p:nvGrpSpPr>
        <p:grpSpPr>
          <a:xfrm>
            <a:off x="6652303" y="5630878"/>
            <a:ext cx="2820276" cy="1180814"/>
            <a:chOff x="420304" y="5584560"/>
            <a:chExt cx="2820276" cy="1180814"/>
          </a:xfrm>
        </p:grpSpPr>
        <p:grpSp>
          <p:nvGrpSpPr>
            <p:cNvPr id="27" name="Google Shape;98;p13">
              <a:extLst>
                <a:ext uri="{FF2B5EF4-FFF2-40B4-BE49-F238E27FC236}">
                  <a16:creationId xmlns:a16="http://schemas.microsoft.com/office/drawing/2014/main" id="{411CCBE9-7DE1-4C95-A45D-32EA900480EB}"/>
                </a:ext>
              </a:extLst>
            </p:cNvPr>
            <p:cNvGrpSpPr/>
            <p:nvPr/>
          </p:nvGrpSpPr>
          <p:grpSpPr>
            <a:xfrm>
              <a:off x="1097108" y="5910484"/>
              <a:ext cx="1240472" cy="819190"/>
              <a:chOff x="1109808" y="5910484"/>
              <a:chExt cx="1240472" cy="819190"/>
            </a:xfrm>
          </p:grpSpPr>
          <p:pic>
            <p:nvPicPr>
              <p:cNvPr id="30" name="Google Shape;99;p13">
                <a:extLst>
                  <a:ext uri="{FF2B5EF4-FFF2-40B4-BE49-F238E27FC236}">
                    <a16:creationId xmlns:a16="http://schemas.microsoft.com/office/drawing/2014/main" id="{02858F0A-D530-4A2F-849D-2A32F5DA03EC}"/>
                  </a:ext>
                </a:extLst>
              </p:cNvPr>
              <p:cNvPicPr preferRelativeResize="0"/>
              <p:nvPr/>
            </p:nvPicPr>
            <p:blipFill rotWithShape="1">
              <a:blip r:embed="rId8">
                <a:alphaModFix/>
              </a:blip>
              <a:srcRect/>
              <a:stretch/>
            </p:blipFill>
            <p:spPr>
              <a:xfrm>
                <a:off x="1109808" y="5910484"/>
                <a:ext cx="563385" cy="81751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1" name="Google Shape;100;p13">
                <a:extLst>
                  <a:ext uri="{FF2B5EF4-FFF2-40B4-BE49-F238E27FC236}">
                    <a16:creationId xmlns:a16="http://schemas.microsoft.com/office/drawing/2014/main" id="{672337A0-A1BF-4F02-8734-72B98B59E265}"/>
                  </a:ext>
                </a:extLst>
              </p:cNvPr>
              <p:cNvPicPr preferRelativeResize="0"/>
              <p:nvPr/>
            </p:nvPicPr>
            <p:blipFill rotWithShape="1">
              <a:blip r:embed="rId9">
                <a:alphaModFix/>
              </a:blip>
              <a:srcRect/>
              <a:stretch/>
            </p:blipFill>
            <p:spPr>
              <a:xfrm>
                <a:off x="1769132" y="5910484"/>
                <a:ext cx="581148" cy="81919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8" name="Google Shape;101;p13">
              <a:extLst>
                <a:ext uri="{FF2B5EF4-FFF2-40B4-BE49-F238E27FC236}">
                  <a16:creationId xmlns:a16="http://schemas.microsoft.com/office/drawing/2014/main" id="{4F356F71-3F97-40A9-AF8F-BF2E91822968}"/>
                </a:ext>
              </a:extLst>
            </p:cNvPr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420304" y="5907187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Google Shape;102;p13">
              <a:extLst>
                <a:ext uri="{FF2B5EF4-FFF2-40B4-BE49-F238E27FC236}">
                  <a16:creationId xmlns:a16="http://schemas.microsoft.com/office/drawing/2014/main" id="{708268BE-45AA-4555-868D-6291F2920F79}"/>
                </a:ext>
              </a:extLst>
            </p:cNvPr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2464786" y="5584560"/>
              <a:ext cx="775794" cy="118081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BA84EB72-7E78-46CB-BD26-B7FFFC28180E}"/>
              </a:ext>
            </a:extLst>
          </p:cNvPr>
          <p:cNvSpPr/>
          <p:nvPr/>
        </p:nvSpPr>
        <p:spPr>
          <a:xfrm>
            <a:off x="6570457" y="6535817"/>
            <a:ext cx="702435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1200" b="1" dirty="0" err="1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Nogiron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958D74C4-7009-4C61-AB51-E731A8C27B3D}"/>
              </a:ext>
            </a:extLst>
          </p:cNvPr>
          <p:cNvSpPr/>
          <p:nvPr/>
        </p:nvSpPr>
        <p:spPr>
          <a:xfrm>
            <a:off x="7393665" y="6535162"/>
            <a:ext cx="471604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1200" b="1" dirty="0" err="1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Ayol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9AB2A21D-2E75-4200-89E5-7FFFB61AF40A}"/>
              </a:ext>
            </a:extLst>
          </p:cNvPr>
          <p:cNvSpPr/>
          <p:nvPr/>
        </p:nvSpPr>
        <p:spPr>
          <a:xfrm>
            <a:off x="8014922" y="6545710"/>
            <a:ext cx="526106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Katta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03EF6431-3061-4130-8E2B-CAD9FDAFBF9D}"/>
              </a:ext>
            </a:extLst>
          </p:cNvPr>
          <p:cNvSpPr/>
          <p:nvPr/>
        </p:nvSpPr>
        <p:spPr>
          <a:xfrm>
            <a:off x="8536049" y="6485580"/>
            <a:ext cx="109972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800" b="1" dirty="0">
                <a:solidFill>
                  <a:srgbClr val="005A8D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Chet </a:t>
            </a:r>
            <a:r>
              <a:rPr lang="en-US" altLang="ko-KR" sz="1800" b="1" dirty="0" err="1">
                <a:solidFill>
                  <a:srgbClr val="005A8D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ellik</a:t>
            </a:r>
            <a:endParaRPr lang="en-US" altLang="ko-KR" sz="5400" b="1" cap="none" spc="0" dirty="0">
              <a:ln w="0"/>
              <a:solidFill>
                <a:srgbClr val="005A8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med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9" y="-1"/>
            <a:ext cx="9897192" cy="6875463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4"/>
          <p:cNvSpPr/>
          <p:nvPr/>
        </p:nvSpPr>
        <p:spPr>
          <a:xfrm>
            <a:off x="951567" y="2745037"/>
            <a:ext cx="7362699" cy="2153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-US" sz="2400" b="1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Hayot</a:t>
            </a:r>
            <a:r>
              <a:rPr lang="en-US" sz="24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va</a:t>
            </a:r>
            <a:r>
              <a:rPr lang="en-US" sz="24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o'limni</a:t>
            </a:r>
            <a:r>
              <a:rPr lang="en-US" sz="24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ajratib</a:t>
            </a:r>
            <a:r>
              <a:rPr lang="en-US" sz="24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turadigan</a:t>
            </a:r>
            <a:r>
              <a:rPr lang="en-US" sz="24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so'zlar</a:t>
            </a:r>
            <a:r>
              <a:rPr lang="en-US" sz="18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_ </a:t>
            </a:r>
            <a:r>
              <a:rPr lang="en-US" sz="28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2p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802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n-US" sz="2400" b="1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Yong'inni</a:t>
            </a:r>
            <a:r>
              <a:rPr lang="en-US" sz="24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aniqlanganda</a:t>
            </a:r>
            <a:r>
              <a:rPr lang="en-US" sz="24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harakatlar</a:t>
            </a:r>
            <a:r>
              <a:rPr lang="en-US" sz="28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_ 5p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802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en-US" sz="24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119 </a:t>
            </a:r>
            <a:r>
              <a:rPr lang="en-US" sz="2400" b="1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raqamiga</a:t>
            </a:r>
            <a:r>
              <a:rPr lang="en-US" sz="24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qo'ng'iroq</a:t>
            </a:r>
            <a:r>
              <a:rPr lang="en-US" sz="24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qiling</a:t>
            </a:r>
            <a:r>
              <a:rPr lang="en-US" sz="18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_ </a:t>
            </a:r>
            <a:r>
              <a:rPr lang="en-US" sz="28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6p</a:t>
            </a:r>
            <a:endParaRPr dirty="0"/>
          </a:p>
        </p:txBody>
      </p:sp>
      <p:sp>
        <p:nvSpPr>
          <p:cNvPr id="111" name="Google Shape;111;p14"/>
          <p:cNvSpPr/>
          <p:nvPr/>
        </p:nvSpPr>
        <p:spPr>
          <a:xfrm>
            <a:off x="-376714" y="1256361"/>
            <a:ext cx="2656500" cy="11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0" i="0" u="none" strike="noStrike" cap="none">
                <a:solidFill>
                  <a:schemeClr val="lt1"/>
                </a:solidFill>
                <a:latin typeface="Stardos Stencil"/>
                <a:ea typeface="Stardos Stencil"/>
                <a:cs typeface="Stardos Stencil"/>
                <a:sym typeface="Stardos Stencil"/>
              </a:rPr>
              <a:t>C</a:t>
            </a:r>
            <a:r>
              <a:rPr lang="en-US" sz="2400" b="0" i="0" u="none" strike="noStrike" cap="none">
                <a:solidFill>
                  <a:schemeClr val="lt1"/>
                </a:solidFill>
                <a:latin typeface="Stardos Stencil"/>
                <a:ea typeface="Stardos Stencil"/>
                <a:cs typeface="Stardos Stencil"/>
                <a:sym typeface="Stardos Stencil"/>
              </a:rPr>
              <a:t>ontents</a:t>
            </a:r>
            <a:endParaRPr sz="2400" b="0" i="0" u="none" strike="noStrike" cap="none">
              <a:solidFill>
                <a:schemeClr val="lt1"/>
              </a:solidFill>
              <a:latin typeface="Stardos Stencil"/>
              <a:ea typeface="Stardos Stencil"/>
              <a:cs typeface="Stardos Stencil"/>
              <a:sym typeface="Stardos Stencil"/>
            </a:endParaRPr>
          </a:p>
        </p:txBody>
      </p:sp>
      <p:sp>
        <p:nvSpPr>
          <p:cNvPr id="112" name="Google Shape;112;p14"/>
          <p:cNvSpPr/>
          <p:nvPr/>
        </p:nvSpPr>
        <p:spPr>
          <a:xfrm>
            <a:off x="2464786" y="1541587"/>
            <a:ext cx="6537300" cy="4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60000"/>
              </a:lnSpc>
            </a:pPr>
            <a:r>
              <a:rPr lang="en-US" sz="2800" b="1" dirty="0" err="1">
                <a:latin typeface="Calibri"/>
                <a:cs typeface="Calibri"/>
                <a:sym typeface="Calibri"/>
              </a:rPr>
              <a:t>Sizni</a:t>
            </a:r>
            <a:r>
              <a:rPr lang="en-US" sz="2800" b="1" dirty="0">
                <a:latin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latin typeface="Calibri"/>
                <a:cs typeface="Calibri"/>
                <a:sym typeface="Calibri"/>
              </a:rPr>
              <a:t>qutqaradigan</a:t>
            </a:r>
            <a:r>
              <a:rPr lang="en-US" sz="2800" b="1" dirty="0">
                <a:latin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latin typeface="Calibri"/>
                <a:cs typeface="Calibri"/>
                <a:sym typeface="Calibri"/>
              </a:rPr>
              <a:t>so'z</a:t>
            </a:r>
            <a:endParaRPr lang="en-US" sz="2800" dirty="0"/>
          </a:p>
        </p:txBody>
      </p:sp>
      <p:cxnSp>
        <p:nvCxnSpPr>
          <p:cNvPr id="113" name="Google Shape;113;p14"/>
          <p:cNvCxnSpPr/>
          <p:nvPr/>
        </p:nvCxnSpPr>
        <p:spPr>
          <a:xfrm>
            <a:off x="2397115" y="1425639"/>
            <a:ext cx="0" cy="769441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114" name="Google Shape;114;p14"/>
          <p:cNvSpPr/>
          <p:nvPr/>
        </p:nvSpPr>
        <p:spPr>
          <a:xfrm>
            <a:off x="2044603" y="1326337"/>
            <a:ext cx="2049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en-US" sz="24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[</a:t>
            </a:r>
            <a:r>
              <a:rPr lang="en-CA" altLang="ko-KR" sz="20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Epizod.2</a:t>
            </a:r>
            <a:r>
              <a:rPr lang="en-US" sz="20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]</a:t>
            </a:r>
            <a:endParaRPr sz="2000" b="1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1" name="Google Shape;121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44781" y="4158136"/>
            <a:ext cx="2828820" cy="256656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9FCE36CA-46B6-4E2D-9A27-36CF513B7200}"/>
              </a:ext>
            </a:extLst>
          </p:cNvPr>
          <p:cNvSpPr/>
          <p:nvPr/>
        </p:nvSpPr>
        <p:spPr>
          <a:xfrm>
            <a:off x="7844118" y="134471"/>
            <a:ext cx="1990164" cy="7837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791551AC-070F-4F4D-88A5-49D4E06FA9F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422811" y="203472"/>
            <a:ext cx="1250790" cy="629140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C9CE2CE7-6869-46B7-9AE7-35F252F291C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194" y="194697"/>
            <a:ext cx="1661012" cy="653860"/>
          </a:xfrm>
          <a:prstGeom prst="rect">
            <a:avLst/>
          </a:prstGeom>
        </p:spPr>
      </p:pic>
      <p:grpSp>
        <p:nvGrpSpPr>
          <p:cNvPr id="23" name="Google Shape;115;p14">
            <a:extLst>
              <a:ext uri="{FF2B5EF4-FFF2-40B4-BE49-F238E27FC236}">
                <a16:creationId xmlns:a16="http://schemas.microsoft.com/office/drawing/2014/main" id="{809137DB-D81A-4792-A314-F3199734F96D}"/>
              </a:ext>
            </a:extLst>
          </p:cNvPr>
          <p:cNvGrpSpPr/>
          <p:nvPr/>
        </p:nvGrpSpPr>
        <p:grpSpPr>
          <a:xfrm>
            <a:off x="420304" y="5584560"/>
            <a:ext cx="2820276" cy="1180814"/>
            <a:chOff x="420304" y="5584560"/>
            <a:chExt cx="2820276" cy="1180814"/>
          </a:xfrm>
        </p:grpSpPr>
        <p:grpSp>
          <p:nvGrpSpPr>
            <p:cNvPr id="24" name="Google Shape;116;p14">
              <a:extLst>
                <a:ext uri="{FF2B5EF4-FFF2-40B4-BE49-F238E27FC236}">
                  <a16:creationId xmlns:a16="http://schemas.microsoft.com/office/drawing/2014/main" id="{0D035490-DCE3-4B66-8DCE-7B4C70EB2077}"/>
                </a:ext>
              </a:extLst>
            </p:cNvPr>
            <p:cNvGrpSpPr/>
            <p:nvPr/>
          </p:nvGrpSpPr>
          <p:grpSpPr>
            <a:xfrm>
              <a:off x="1097108" y="5910484"/>
              <a:ext cx="1240472" cy="819190"/>
              <a:chOff x="1109808" y="5910484"/>
              <a:chExt cx="1240472" cy="819190"/>
            </a:xfrm>
          </p:grpSpPr>
          <p:pic>
            <p:nvPicPr>
              <p:cNvPr id="27" name="Google Shape;117;p14">
                <a:extLst>
                  <a:ext uri="{FF2B5EF4-FFF2-40B4-BE49-F238E27FC236}">
                    <a16:creationId xmlns:a16="http://schemas.microsoft.com/office/drawing/2014/main" id="{254DC7FA-EA81-4C10-8025-8BCB4BDC1315}"/>
                  </a:ext>
                </a:extLst>
              </p:cNvPr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1109808" y="5910484"/>
                <a:ext cx="563385" cy="81751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8" name="Google Shape;118;p14">
                <a:extLst>
                  <a:ext uri="{FF2B5EF4-FFF2-40B4-BE49-F238E27FC236}">
                    <a16:creationId xmlns:a16="http://schemas.microsoft.com/office/drawing/2014/main" id="{CD4D10C8-87A2-4EEE-B005-305C07EA2E9C}"/>
                  </a:ext>
                </a:extLst>
              </p:cNvPr>
              <p:cNvPicPr preferRelativeResize="0"/>
              <p:nvPr/>
            </p:nvPicPr>
            <p:blipFill rotWithShape="1">
              <a:blip r:embed="rId8">
                <a:alphaModFix/>
              </a:blip>
              <a:srcRect/>
              <a:stretch/>
            </p:blipFill>
            <p:spPr>
              <a:xfrm>
                <a:off x="1769132" y="5910484"/>
                <a:ext cx="581148" cy="81919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5" name="Google Shape;119;p14">
              <a:extLst>
                <a:ext uri="{FF2B5EF4-FFF2-40B4-BE49-F238E27FC236}">
                  <a16:creationId xmlns:a16="http://schemas.microsoft.com/office/drawing/2014/main" id="{471FCF2C-A216-46E7-9C88-C3DD34A25F3E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420304" y="5907187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Google Shape;120;p14">
              <a:extLst>
                <a:ext uri="{FF2B5EF4-FFF2-40B4-BE49-F238E27FC236}">
                  <a16:creationId xmlns:a16="http://schemas.microsoft.com/office/drawing/2014/main" id="{4AB64980-1F7F-4E48-82A8-6698C104AE0F}"/>
                </a:ext>
              </a:extLst>
            </p:cNvPr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2464786" y="5584560"/>
              <a:ext cx="775794" cy="118081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9" name="Google Shape;109;p14">
            <a:extLst>
              <a:ext uri="{FF2B5EF4-FFF2-40B4-BE49-F238E27FC236}">
                <a16:creationId xmlns:a16="http://schemas.microsoft.com/office/drawing/2014/main" id="{E30A2E59-6CCA-4CBF-8A8D-2BA51DED744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4" t="96017" r="59263" b="165"/>
          <a:stretch/>
        </p:blipFill>
        <p:spPr>
          <a:xfrm>
            <a:off x="0" y="6526141"/>
            <a:ext cx="4030434" cy="262489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직사각형 29">
            <a:extLst>
              <a:ext uri="{FF2B5EF4-FFF2-40B4-BE49-F238E27FC236}">
                <a16:creationId xmlns:a16="http://schemas.microsoft.com/office/drawing/2014/main" id="{94E44BDF-A358-4D9F-8439-590EFC51EE59}"/>
              </a:ext>
            </a:extLst>
          </p:cNvPr>
          <p:cNvSpPr/>
          <p:nvPr/>
        </p:nvSpPr>
        <p:spPr>
          <a:xfrm>
            <a:off x="337085" y="6490097"/>
            <a:ext cx="702435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1200" b="1" dirty="0" err="1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Nogiron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535B8804-C10C-4961-A020-E28A1951C3D5}"/>
              </a:ext>
            </a:extLst>
          </p:cNvPr>
          <p:cNvSpPr/>
          <p:nvPr/>
        </p:nvSpPr>
        <p:spPr>
          <a:xfrm>
            <a:off x="1160293" y="6489442"/>
            <a:ext cx="471604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1200" b="1" dirty="0" err="1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Ayol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262763AF-B9FD-416E-A25D-E42A8DAB397F}"/>
              </a:ext>
            </a:extLst>
          </p:cNvPr>
          <p:cNvSpPr/>
          <p:nvPr/>
        </p:nvSpPr>
        <p:spPr>
          <a:xfrm>
            <a:off x="1781550" y="6499990"/>
            <a:ext cx="526106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Katta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C857006C-9AFE-414C-ACF0-5B59CAA7CFAF}"/>
              </a:ext>
            </a:extLst>
          </p:cNvPr>
          <p:cNvSpPr/>
          <p:nvPr/>
        </p:nvSpPr>
        <p:spPr>
          <a:xfrm>
            <a:off x="2302677" y="6439860"/>
            <a:ext cx="109972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800" b="1" dirty="0">
                <a:solidFill>
                  <a:srgbClr val="005A8D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Chet </a:t>
            </a:r>
            <a:r>
              <a:rPr lang="en-US" altLang="ko-KR" sz="1800" b="1" dirty="0" err="1">
                <a:solidFill>
                  <a:srgbClr val="005A8D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ellik</a:t>
            </a:r>
            <a:endParaRPr lang="en-US" altLang="ko-KR" sz="5400" b="1" cap="none" spc="0" dirty="0">
              <a:ln w="0"/>
              <a:solidFill>
                <a:srgbClr val="005A8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med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83" y="0"/>
            <a:ext cx="9897192" cy="6875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60074" y="1645337"/>
            <a:ext cx="4360131" cy="399673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3" name="Google Shape;143;p16"/>
          <p:cNvGrpSpPr/>
          <p:nvPr/>
        </p:nvGrpSpPr>
        <p:grpSpPr>
          <a:xfrm>
            <a:off x="1003148" y="1291227"/>
            <a:ext cx="5200808" cy="1568450"/>
            <a:chOff x="1250315" y="1896146"/>
            <a:chExt cx="4806950" cy="1568450"/>
          </a:xfrm>
        </p:grpSpPr>
        <p:sp>
          <p:nvSpPr>
            <p:cNvPr id="144" name="Google Shape;144;p16"/>
            <p:cNvSpPr/>
            <p:nvPr/>
          </p:nvSpPr>
          <p:spPr>
            <a:xfrm>
              <a:off x="3120390" y="1896146"/>
              <a:ext cx="1067435" cy="15684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FFD966"/>
                </a:buClr>
                <a:buSzPts val="9600"/>
                <a:buFont typeface="Calibri"/>
                <a:buNone/>
              </a:pPr>
              <a:r>
                <a:rPr lang="en-US" sz="9600" b="0" i="0" u="none" strike="noStrike" cap="none">
                  <a:solidFill>
                    <a:srgbClr val="FFD966"/>
                  </a:solidFill>
                  <a:latin typeface="Calibri"/>
                  <a:ea typeface="Calibri"/>
                  <a:cs typeface="Calibri"/>
                  <a:sym typeface="Calibri"/>
                </a:rPr>
                <a:t>“</a:t>
              </a:r>
              <a:endParaRPr sz="9600" b="0" i="0" u="none" strike="noStrike" cap="none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5" name="Google Shape;145;p16"/>
            <p:cNvGrpSpPr/>
            <p:nvPr/>
          </p:nvGrpSpPr>
          <p:grpSpPr>
            <a:xfrm>
              <a:off x="1250315" y="2418080"/>
              <a:ext cx="4806950" cy="635"/>
              <a:chOff x="1250315" y="2418080"/>
              <a:chExt cx="4806950" cy="635"/>
            </a:xfrm>
          </p:grpSpPr>
          <p:cxnSp>
            <p:nvCxnSpPr>
              <p:cNvPr id="146" name="Google Shape;146;p16"/>
              <p:cNvCxnSpPr/>
              <p:nvPr/>
            </p:nvCxnSpPr>
            <p:spPr>
              <a:xfrm>
                <a:off x="1250315" y="2418080"/>
                <a:ext cx="1929130" cy="635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47" name="Google Shape;147;p16"/>
              <p:cNvCxnSpPr/>
              <p:nvPr/>
            </p:nvCxnSpPr>
            <p:spPr>
              <a:xfrm>
                <a:off x="4128135" y="2418080"/>
                <a:ext cx="1929130" cy="635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grpSp>
        <p:nvGrpSpPr>
          <p:cNvPr id="148" name="Google Shape;148;p16"/>
          <p:cNvGrpSpPr/>
          <p:nvPr/>
        </p:nvGrpSpPr>
        <p:grpSpPr>
          <a:xfrm>
            <a:off x="1073020" y="4014212"/>
            <a:ext cx="5109666" cy="1569660"/>
            <a:chOff x="1250315" y="4483984"/>
            <a:chExt cx="4659777" cy="1408591"/>
          </a:xfrm>
        </p:grpSpPr>
        <p:sp>
          <p:nvSpPr>
            <p:cNvPr id="149" name="Google Shape;149;p16"/>
            <p:cNvSpPr/>
            <p:nvPr/>
          </p:nvSpPr>
          <p:spPr>
            <a:xfrm rot="10800000" flipH="1">
              <a:off x="3025777" y="4483984"/>
              <a:ext cx="1067435" cy="14085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FFD966"/>
                </a:buClr>
                <a:buSzPts val="9600"/>
                <a:buFont typeface="Calibri"/>
                <a:buNone/>
              </a:pPr>
              <a:r>
                <a:rPr lang="en-US" sz="9600" b="0" i="0" u="none" strike="noStrike" cap="none">
                  <a:solidFill>
                    <a:srgbClr val="FFD966"/>
                  </a:solidFill>
                  <a:latin typeface="Calibri"/>
                  <a:ea typeface="Calibri"/>
                  <a:cs typeface="Calibri"/>
                  <a:sym typeface="Calibri"/>
                </a:rPr>
                <a:t>“</a:t>
              </a:r>
              <a:endParaRPr sz="9600" b="0" i="0" u="none" strike="noStrike" cap="none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0" name="Google Shape;150;p16"/>
            <p:cNvGrpSpPr/>
            <p:nvPr/>
          </p:nvGrpSpPr>
          <p:grpSpPr>
            <a:xfrm>
              <a:off x="1250315" y="5468619"/>
              <a:ext cx="4659777" cy="1"/>
              <a:chOff x="1250315" y="5468619"/>
              <a:chExt cx="4659777" cy="1"/>
            </a:xfrm>
          </p:grpSpPr>
          <p:cxnSp>
            <p:nvCxnSpPr>
              <p:cNvPr id="151" name="Google Shape;151;p16"/>
              <p:cNvCxnSpPr/>
              <p:nvPr/>
            </p:nvCxnSpPr>
            <p:spPr>
              <a:xfrm>
                <a:off x="1250315" y="5468619"/>
                <a:ext cx="192849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52" name="Google Shape;152;p16"/>
              <p:cNvCxnSpPr/>
              <p:nvPr/>
            </p:nvCxnSpPr>
            <p:spPr>
              <a:xfrm>
                <a:off x="3981597" y="5468620"/>
                <a:ext cx="192849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sp>
        <p:nvSpPr>
          <p:cNvPr id="159" name="Google Shape;159;p16"/>
          <p:cNvSpPr txBox="1">
            <a:spLocks noGrp="1"/>
          </p:cNvSpPr>
          <p:nvPr>
            <p:ph type="sldNum" idx="12"/>
          </p:nvPr>
        </p:nvSpPr>
        <p:spPr>
          <a:xfrm>
            <a:off x="3835717" y="6447668"/>
            <a:ext cx="2228215" cy="36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/>
          </a:p>
        </p:txBody>
      </p:sp>
      <p:sp>
        <p:nvSpPr>
          <p:cNvPr id="160" name="Google Shape;160;p16"/>
          <p:cNvSpPr/>
          <p:nvPr/>
        </p:nvSpPr>
        <p:spPr>
          <a:xfrm>
            <a:off x="1128575" y="2075102"/>
            <a:ext cx="5200500" cy="33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150000"/>
              </a:lnSpc>
            </a:pP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2018 </a:t>
            </a:r>
            <a:r>
              <a:rPr lang="en-U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yil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oktyabr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oyida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Kyung </a:t>
            </a:r>
            <a:r>
              <a:rPr lang="en-U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Namdagi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bir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xonali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uydan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chiqqan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yong'in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paytida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deyarli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hamma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"</a:t>
            </a:r>
            <a:r>
              <a:rPr lang="en-US" sz="16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Bul</a:t>
            </a:r>
            <a:r>
              <a:rPr lang="en-US" sz="16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16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ya</a:t>
            </a:r>
            <a:r>
              <a:rPr lang="en-US" sz="16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~ !!" </a:t>
            </a:r>
            <a:r>
              <a:rPr lang="en-U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baqirganini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eshitib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qochishga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muvaffaq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bo'lishdi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lvl="0" algn="ctr">
              <a:lnSpc>
                <a:spcPct val="150000"/>
              </a:lnSpc>
            </a:pP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</a:t>
            </a:r>
            <a:r>
              <a:rPr lang="en-U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jumlaning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ma'nosini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tushunmagan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chet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el </a:t>
            </a:r>
            <a:r>
              <a:rPr lang="en-U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fuqarosidan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tashqari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Biz </a:t>
            </a:r>
            <a:r>
              <a:rPr lang="en-U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favqulodda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vaziyatlarda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foydalanish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uchun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Koreyaning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tabiiy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ofatlar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bilan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bog'liq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asosiy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iboralarini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bilishimiz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kerak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</p:txBody>
      </p:sp>
      <p:sp>
        <p:nvSpPr>
          <p:cNvPr id="161" name="Google Shape;161;p16"/>
          <p:cNvSpPr/>
          <p:nvPr/>
        </p:nvSpPr>
        <p:spPr>
          <a:xfrm>
            <a:off x="480517" y="258452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6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0646D959-07A1-475C-9CAC-4F9BAF82075A}"/>
              </a:ext>
            </a:extLst>
          </p:cNvPr>
          <p:cNvSpPr/>
          <p:nvPr/>
        </p:nvSpPr>
        <p:spPr>
          <a:xfrm>
            <a:off x="7613614" y="550598"/>
            <a:ext cx="1974480" cy="701497"/>
          </a:xfrm>
          <a:prstGeom prst="rect">
            <a:avLst/>
          </a:prstGeom>
          <a:solidFill>
            <a:srgbClr val="7BCAD7"/>
          </a:solidFill>
          <a:ln>
            <a:solidFill>
              <a:srgbClr val="7BCA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5" name="그림 14">
            <a:extLst>
              <a:ext uri="{FF2B5EF4-FFF2-40B4-BE49-F238E27FC236}">
                <a16:creationId xmlns:a16="http://schemas.microsoft.com/office/drawing/2014/main" id="{BAF59B49-464F-4F38-8CB8-FE79BBB2E70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224809" y="604495"/>
            <a:ext cx="1250790" cy="629140"/>
          </a:xfrm>
          <a:prstGeom prst="rect">
            <a:avLst/>
          </a:prstGeom>
        </p:spPr>
      </p:pic>
      <p:pic>
        <p:nvPicPr>
          <p:cNvPr id="26" name="그림 15">
            <a:extLst>
              <a:ext uri="{FF2B5EF4-FFF2-40B4-BE49-F238E27FC236}">
                <a16:creationId xmlns:a16="http://schemas.microsoft.com/office/drawing/2014/main" id="{6E245A90-A96C-455C-ACA2-70B10E685A7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192" y="598829"/>
            <a:ext cx="1661012" cy="653860"/>
          </a:xfrm>
          <a:prstGeom prst="rect">
            <a:avLst/>
          </a:prstGeom>
        </p:spPr>
      </p:pic>
      <p:pic>
        <p:nvPicPr>
          <p:cNvPr id="27" name="Google Shape;141;p16">
            <a:extLst>
              <a:ext uri="{FF2B5EF4-FFF2-40B4-BE49-F238E27FC236}">
                <a16:creationId xmlns:a16="http://schemas.microsoft.com/office/drawing/2014/main" id="{7EAC6E0F-E6B6-461C-A6F5-672A8AE75D4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3688" t="94139"/>
          <a:stretch/>
        </p:blipFill>
        <p:spPr>
          <a:xfrm>
            <a:off x="5316071" y="6472519"/>
            <a:ext cx="4583579" cy="40294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3" name="Google Shape;306;p22">
            <a:extLst>
              <a:ext uri="{FF2B5EF4-FFF2-40B4-BE49-F238E27FC236}">
                <a16:creationId xmlns:a16="http://schemas.microsoft.com/office/drawing/2014/main" id="{B1D91298-A15A-4323-86DF-10BE5B881FC0}"/>
              </a:ext>
            </a:extLst>
          </p:cNvPr>
          <p:cNvGrpSpPr/>
          <p:nvPr/>
        </p:nvGrpSpPr>
        <p:grpSpPr>
          <a:xfrm>
            <a:off x="7014016" y="5704129"/>
            <a:ext cx="2794099" cy="965972"/>
            <a:chOff x="7014016" y="5704129"/>
            <a:chExt cx="2794099" cy="965972"/>
          </a:xfrm>
        </p:grpSpPr>
        <p:grpSp>
          <p:nvGrpSpPr>
            <p:cNvPr id="44" name="Google Shape;307;p22">
              <a:extLst>
                <a:ext uri="{FF2B5EF4-FFF2-40B4-BE49-F238E27FC236}">
                  <a16:creationId xmlns:a16="http://schemas.microsoft.com/office/drawing/2014/main" id="{82513D85-AC20-45B7-A9D1-0B3B21E41501}"/>
                </a:ext>
              </a:extLst>
            </p:cNvPr>
            <p:cNvGrpSpPr/>
            <p:nvPr/>
          </p:nvGrpSpPr>
          <p:grpSpPr>
            <a:xfrm>
              <a:off x="7745855" y="5850911"/>
              <a:ext cx="1295507" cy="819190"/>
              <a:chOff x="7679086" y="5914482"/>
              <a:chExt cx="1295507" cy="819190"/>
            </a:xfrm>
          </p:grpSpPr>
          <p:pic>
            <p:nvPicPr>
              <p:cNvPr id="47" name="Google Shape;308;p22">
                <a:extLst>
                  <a:ext uri="{FF2B5EF4-FFF2-40B4-BE49-F238E27FC236}">
                    <a16:creationId xmlns:a16="http://schemas.microsoft.com/office/drawing/2014/main" id="{82A9DBD7-97F1-458C-894A-51F09EF5F1D7}"/>
                  </a:ext>
                </a:extLst>
              </p:cNvPr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7679086" y="5914482"/>
                <a:ext cx="563385" cy="81751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8" name="Google Shape;309;p22">
                <a:extLst>
                  <a:ext uri="{FF2B5EF4-FFF2-40B4-BE49-F238E27FC236}">
                    <a16:creationId xmlns:a16="http://schemas.microsoft.com/office/drawing/2014/main" id="{90B56FF6-4F15-48B4-AE7A-1ED5842BBDEB}"/>
                  </a:ext>
                </a:extLst>
              </p:cNvPr>
              <p:cNvPicPr preferRelativeResize="0"/>
              <p:nvPr/>
            </p:nvPicPr>
            <p:blipFill rotWithShape="1">
              <a:blip r:embed="rId8">
                <a:alphaModFix/>
              </a:blip>
              <a:srcRect/>
              <a:stretch/>
            </p:blipFill>
            <p:spPr>
              <a:xfrm>
                <a:off x="8393445" y="5914482"/>
                <a:ext cx="581148" cy="81919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45" name="Google Shape;310;p22">
              <a:extLst>
                <a:ext uri="{FF2B5EF4-FFF2-40B4-BE49-F238E27FC236}">
                  <a16:creationId xmlns:a16="http://schemas.microsoft.com/office/drawing/2014/main" id="{3D4E33B1-86C7-43E2-8C12-2463D3539768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7014016" y="5850911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" name="Google Shape;311;p22">
              <a:extLst>
                <a:ext uri="{FF2B5EF4-FFF2-40B4-BE49-F238E27FC236}">
                  <a16:creationId xmlns:a16="http://schemas.microsoft.com/office/drawing/2014/main" id="{951B9799-F4FA-4A8C-AACF-CBA8A6A1D308}"/>
                </a:ext>
              </a:extLst>
            </p:cNvPr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9174573" y="5704129"/>
              <a:ext cx="633542" cy="96429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9" name="Google Shape;141;p16">
            <a:extLst>
              <a:ext uri="{FF2B5EF4-FFF2-40B4-BE49-F238E27FC236}">
                <a16:creationId xmlns:a16="http://schemas.microsoft.com/office/drawing/2014/main" id="{37EB3AC1-A826-4E5E-AE85-0A5829B3603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3688" t="94139"/>
          <a:stretch/>
        </p:blipFill>
        <p:spPr>
          <a:xfrm>
            <a:off x="5316070" y="6475918"/>
            <a:ext cx="4583579" cy="402944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직사각형 49">
            <a:extLst>
              <a:ext uri="{FF2B5EF4-FFF2-40B4-BE49-F238E27FC236}">
                <a16:creationId xmlns:a16="http://schemas.microsoft.com/office/drawing/2014/main" id="{3DFDAF26-576E-40A1-A536-ABA2F0D43609}"/>
              </a:ext>
            </a:extLst>
          </p:cNvPr>
          <p:cNvSpPr/>
          <p:nvPr/>
        </p:nvSpPr>
        <p:spPr>
          <a:xfrm>
            <a:off x="6936590" y="6482027"/>
            <a:ext cx="73930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200" b="1" dirty="0" err="1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Nogiron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EE64EA86-8AAC-44C8-8071-2E56C01A42E9}"/>
              </a:ext>
            </a:extLst>
          </p:cNvPr>
          <p:cNvSpPr/>
          <p:nvPr/>
        </p:nvSpPr>
        <p:spPr>
          <a:xfrm>
            <a:off x="7696011" y="6481372"/>
            <a:ext cx="691215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200" b="1" dirty="0" err="1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Ayol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2" name="직사각형 51">
            <a:extLst>
              <a:ext uri="{FF2B5EF4-FFF2-40B4-BE49-F238E27FC236}">
                <a16:creationId xmlns:a16="http://schemas.microsoft.com/office/drawing/2014/main" id="{DD16B5C9-D30E-4981-AD8F-037F706D4A1D}"/>
              </a:ext>
            </a:extLst>
          </p:cNvPr>
          <p:cNvSpPr/>
          <p:nvPr/>
        </p:nvSpPr>
        <p:spPr>
          <a:xfrm>
            <a:off x="8450725" y="6491920"/>
            <a:ext cx="633542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Katta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3" name="직사각형 52">
            <a:extLst>
              <a:ext uri="{FF2B5EF4-FFF2-40B4-BE49-F238E27FC236}">
                <a16:creationId xmlns:a16="http://schemas.microsoft.com/office/drawing/2014/main" id="{F8BF1D26-76F9-4F24-8F51-D01B36915D87}"/>
              </a:ext>
            </a:extLst>
          </p:cNvPr>
          <p:cNvSpPr/>
          <p:nvPr/>
        </p:nvSpPr>
        <p:spPr>
          <a:xfrm>
            <a:off x="8939464" y="6440755"/>
            <a:ext cx="1099724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b="1" dirty="0">
                <a:solidFill>
                  <a:srgbClr val="005A8D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Chet </a:t>
            </a:r>
            <a:r>
              <a:rPr lang="en-US" altLang="ko-KR" b="1" dirty="0" err="1">
                <a:solidFill>
                  <a:srgbClr val="005A8D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ellik</a:t>
            </a:r>
            <a:endParaRPr lang="en-US" altLang="ko-KR" sz="5400" b="1" cap="none" spc="0" dirty="0">
              <a:ln w="0"/>
              <a:solidFill>
                <a:srgbClr val="005A8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2" name="Google Shape;162;p16"/>
          <p:cNvSpPr/>
          <p:nvPr/>
        </p:nvSpPr>
        <p:spPr>
          <a:xfrm>
            <a:off x="1063531" y="227376"/>
            <a:ext cx="738719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700" b="1" dirty="0" err="1">
                <a:solidFill>
                  <a:srgbClr val="1F3864"/>
                </a:solidFill>
                <a:latin typeface="Malgun Gothic"/>
                <a:ea typeface="Malgun Gothic"/>
                <a:cs typeface="Malgun Gothic"/>
                <a:sym typeface="Malgun Gothic"/>
              </a:rPr>
              <a:t>Hayot</a:t>
            </a:r>
            <a:r>
              <a:rPr lang="en-US" sz="2700" b="1" dirty="0">
                <a:solidFill>
                  <a:srgbClr val="1F3864"/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sz="2700" b="1" dirty="0" err="1">
                <a:solidFill>
                  <a:srgbClr val="1F3864"/>
                </a:solidFill>
                <a:latin typeface="Malgun Gothic"/>
                <a:ea typeface="Malgun Gothic"/>
                <a:cs typeface="Malgun Gothic"/>
                <a:sym typeface="Malgun Gothic"/>
              </a:rPr>
              <a:t>va</a:t>
            </a:r>
            <a:r>
              <a:rPr lang="en-US" sz="2700" b="1" dirty="0">
                <a:solidFill>
                  <a:srgbClr val="1F3864"/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sz="2700" b="1" dirty="0" err="1">
                <a:solidFill>
                  <a:srgbClr val="1F3864"/>
                </a:solidFill>
                <a:latin typeface="Malgun Gothic"/>
                <a:ea typeface="Malgun Gothic"/>
                <a:cs typeface="Malgun Gothic"/>
                <a:sym typeface="Malgun Gothic"/>
              </a:rPr>
              <a:t>o'limni</a:t>
            </a:r>
            <a:r>
              <a:rPr lang="en-US" sz="2700" b="1" dirty="0">
                <a:solidFill>
                  <a:srgbClr val="1F3864"/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sz="2700" b="1" dirty="0" err="1">
                <a:solidFill>
                  <a:srgbClr val="1F3864"/>
                </a:solidFill>
                <a:latin typeface="Malgun Gothic"/>
                <a:ea typeface="Malgun Gothic"/>
                <a:cs typeface="Malgun Gothic"/>
                <a:sym typeface="Malgun Gothic"/>
              </a:rPr>
              <a:t>ajratib</a:t>
            </a:r>
            <a:r>
              <a:rPr lang="en-US" sz="2700" b="1" dirty="0">
                <a:solidFill>
                  <a:srgbClr val="1F3864"/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sz="2700" b="1" dirty="0" err="1">
                <a:solidFill>
                  <a:srgbClr val="1F3864"/>
                </a:solidFill>
                <a:latin typeface="Malgun Gothic"/>
                <a:ea typeface="Malgun Gothic"/>
                <a:cs typeface="Malgun Gothic"/>
                <a:sym typeface="Malgun Gothic"/>
              </a:rPr>
              <a:t>turadigan</a:t>
            </a:r>
            <a:r>
              <a:rPr lang="en-US" sz="2700" b="1" dirty="0">
                <a:solidFill>
                  <a:srgbClr val="1F3864"/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sz="2700" b="1" dirty="0" err="1">
                <a:solidFill>
                  <a:srgbClr val="1F3864"/>
                </a:solidFill>
                <a:latin typeface="Malgun Gothic"/>
                <a:ea typeface="Malgun Gothic"/>
                <a:cs typeface="Malgun Gothic"/>
                <a:sym typeface="Malgun Gothic"/>
              </a:rPr>
              <a:t>so'zlar</a:t>
            </a:r>
            <a:endParaRPr lang="en-US" sz="2700" b="1" i="0" u="none" strike="noStrike" cap="none" dirty="0">
              <a:solidFill>
                <a:srgbClr val="00206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9" y="0"/>
            <a:ext cx="9897192" cy="6875463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17"/>
          <p:cNvSpPr txBox="1">
            <a:spLocks noGrp="1"/>
          </p:cNvSpPr>
          <p:nvPr>
            <p:ph type="sldNum" idx="12"/>
          </p:nvPr>
        </p:nvSpPr>
        <p:spPr>
          <a:xfrm>
            <a:off x="3835717" y="6447668"/>
            <a:ext cx="2228215" cy="36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</a:t>
            </a:r>
            <a:endParaRPr/>
          </a:p>
        </p:txBody>
      </p:sp>
      <p:sp>
        <p:nvSpPr>
          <p:cNvPr id="175" name="Google Shape;175;p17"/>
          <p:cNvSpPr/>
          <p:nvPr/>
        </p:nvSpPr>
        <p:spPr>
          <a:xfrm>
            <a:off x="795612" y="1197289"/>
            <a:ext cx="830842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150000"/>
              </a:lnSpc>
            </a:pPr>
            <a:r>
              <a:rPr lang="en-US" sz="15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Yong'in</a:t>
            </a:r>
            <a:r>
              <a:rPr lang="en-US" sz="15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5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bo'lganda</a:t>
            </a:r>
            <a:r>
              <a:rPr lang="en-US" sz="15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- "</a:t>
            </a:r>
            <a:r>
              <a:rPr lang="en-US" sz="15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Bul</a:t>
            </a:r>
            <a:r>
              <a:rPr lang="en-US" sz="15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5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15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5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ya</a:t>
            </a:r>
            <a:r>
              <a:rPr lang="en-US" sz="15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" </a:t>
            </a:r>
            <a:r>
              <a:rPr lang="en-US" sz="15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jumlasini</a:t>
            </a:r>
            <a:r>
              <a:rPr lang="en-US" sz="15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5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eslang</a:t>
            </a:r>
            <a:r>
              <a:rPr lang="en-US" sz="15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Agar </a:t>
            </a:r>
            <a:r>
              <a:rPr lang="en-US" sz="15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siz</a:t>
            </a:r>
            <a:r>
              <a:rPr lang="en-US" sz="15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5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ushbu</a:t>
            </a:r>
            <a:r>
              <a:rPr lang="en-US" sz="15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5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jumlani</a:t>
            </a:r>
            <a:r>
              <a:rPr lang="en-US" sz="15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5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aytolmasangiz</a:t>
            </a:r>
            <a:r>
              <a:rPr lang="en-US" sz="15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5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yoki</a:t>
            </a:r>
            <a:r>
              <a:rPr lang="en-US" sz="15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5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bu</a:t>
            </a:r>
            <a:r>
              <a:rPr lang="en-US" sz="15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5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imkoniyatni</a:t>
            </a:r>
            <a:r>
              <a:rPr lang="en-US" sz="15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5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qo'ldan</a:t>
            </a:r>
            <a:r>
              <a:rPr lang="en-US" sz="15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boy </a:t>
            </a:r>
            <a:r>
              <a:rPr lang="en-US" sz="15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bermasangiz</a:t>
            </a:r>
            <a:r>
              <a:rPr lang="en-US" sz="15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5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yashash</a:t>
            </a:r>
            <a:r>
              <a:rPr lang="en-US" sz="15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5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imkoniyatingizni</a:t>
            </a:r>
            <a:r>
              <a:rPr lang="en-US" sz="15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5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yo'qotishingiz</a:t>
            </a:r>
            <a:r>
              <a:rPr lang="en-US" sz="15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500" b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mumkin</a:t>
            </a:r>
            <a:endParaRPr sz="1500" b="1" i="0" u="none" strike="noStrike" cap="none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8" name="Google Shape;178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96337" y="2087823"/>
            <a:ext cx="2739591" cy="2113110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  <p:sp>
        <p:nvSpPr>
          <p:cNvPr id="179" name="Google Shape;179;p17"/>
          <p:cNvSpPr/>
          <p:nvPr/>
        </p:nvSpPr>
        <p:spPr>
          <a:xfrm>
            <a:off x="4632836" y="2746707"/>
            <a:ext cx="4848621" cy="136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-US" sz="2000" b="1" i="0" u="none" strike="noStrike" cap="none" dirty="0">
                <a:solidFill>
                  <a:srgbClr val="EC6305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-US" sz="2000" b="1" dirty="0" err="1">
                <a:solidFill>
                  <a:srgbClr val="EC6305"/>
                </a:solidFill>
                <a:latin typeface="Calibri"/>
                <a:ea typeface="Calibri"/>
                <a:cs typeface="Calibri"/>
                <a:sym typeface="Calibri"/>
              </a:rPr>
              <a:t>Bul</a:t>
            </a:r>
            <a:r>
              <a:rPr lang="en-US" sz="2000" b="1" dirty="0">
                <a:solidFill>
                  <a:srgbClr val="EC630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rgbClr val="EC6305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2000" b="1" dirty="0">
                <a:solidFill>
                  <a:srgbClr val="EC630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rgbClr val="EC6305"/>
                </a:solidFill>
                <a:latin typeface="Calibri"/>
                <a:ea typeface="Calibri"/>
                <a:cs typeface="Calibri"/>
                <a:sym typeface="Calibri"/>
              </a:rPr>
              <a:t>ya</a:t>
            </a:r>
            <a:r>
              <a:rPr lang="en-US" sz="2000" b="1" i="0" u="none" strike="noStrike" cap="none" dirty="0">
                <a:solidFill>
                  <a:srgbClr val="EC6305"/>
                </a:solidFill>
                <a:latin typeface="Calibri"/>
                <a:ea typeface="Calibri"/>
                <a:cs typeface="Calibri"/>
                <a:sym typeface="Calibri"/>
              </a:rPr>
              <a:t>~!!” </a:t>
            </a:r>
            <a:r>
              <a:rPr lang="en-US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Barchaga</a:t>
            </a: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olovni</a:t>
            </a: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e'lon</a:t>
            </a: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qilish</a:t>
            </a: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uchun</a:t>
            </a: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qichqirish</a:t>
            </a:r>
            <a:endParaRPr dirty="0"/>
          </a:p>
        </p:txBody>
      </p:sp>
      <p:sp>
        <p:nvSpPr>
          <p:cNvPr id="180" name="Google Shape;180;p17"/>
          <p:cNvSpPr/>
          <p:nvPr/>
        </p:nvSpPr>
        <p:spPr>
          <a:xfrm>
            <a:off x="4949824" y="4650674"/>
            <a:ext cx="4531633" cy="136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n-US" sz="2000" b="1" i="0" u="none" strike="noStrike" cap="none" dirty="0">
                <a:solidFill>
                  <a:srgbClr val="EC6305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-US" sz="2000" b="1" dirty="0" err="1">
                <a:solidFill>
                  <a:srgbClr val="EC6305"/>
                </a:solidFill>
                <a:latin typeface="Calibri"/>
                <a:ea typeface="Calibri"/>
                <a:cs typeface="Calibri"/>
                <a:sym typeface="Calibri"/>
              </a:rPr>
              <a:t>Daepihaseyo</a:t>
            </a:r>
            <a:r>
              <a:rPr lang="en-US" sz="2000" b="1" i="0" u="none" strike="noStrike" cap="none" dirty="0">
                <a:solidFill>
                  <a:srgbClr val="EC6305"/>
                </a:solidFill>
                <a:latin typeface="Calibri"/>
                <a:ea typeface="Calibri"/>
                <a:cs typeface="Calibri"/>
                <a:sym typeface="Calibri"/>
              </a:rPr>
              <a:t>~!!”</a:t>
            </a:r>
            <a:r>
              <a:rPr lang="en-US" sz="1800" b="1" i="0" u="none" strike="noStrike" cap="none" dirty="0">
                <a:solidFill>
                  <a:srgbClr val="EC630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Hamma</a:t>
            </a: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qochib</a:t>
            </a: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ketishini</a:t>
            </a: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e'lon</a:t>
            </a: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qilish</a:t>
            </a: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uchun</a:t>
            </a: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qichqiring</a:t>
            </a:r>
            <a:endParaRPr sz="1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1" name="Google Shape;181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27344" y="4364421"/>
            <a:ext cx="2739591" cy="2083247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CB679CEF-BA06-408B-8009-FB448E55169E}"/>
              </a:ext>
            </a:extLst>
          </p:cNvPr>
          <p:cNvSpPr/>
          <p:nvPr/>
        </p:nvSpPr>
        <p:spPr>
          <a:xfrm>
            <a:off x="1727344" y="2746707"/>
            <a:ext cx="325574" cy="47886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45EF45CB-7C35-44F3-B99D-30AA17A372EF}"/>
              </a:ext>
            </a:extLst>
          </p:cNvPr>
          <p:cNvSpPr/>
          <p:nvPr/>
        </p:nvSpPr>
        <p:spPr>
          <a:xfrm>
            <a:off x="1990165" y="2814918"/>
            <a:ext cx="699247" cy="35221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EE6EDDCF-034E-478C-A191-CFDA43B9AA43}"/>
              </a:ext>
            </a:extLst>
          </p:cNvPr>
          <p:cNvSpPr/>
          <p:nvPr/>
        </p:nvSpPr>
        <p:spPr>
          <a:xfrm>
            <a:off x="1090268" y="2775046"/>
            <a:ext cx="226857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800" b="1" dirty="0" err="1">
                <a:solidFill>
                  <a:srgbClr val="EC6305"/>
                </a:solidFill>
                <a:latin typeface="Calibri"/>
                <a:ea typeface="Calibri"/>
                <a:cs typeface="Calibri"/>
                <a:sym typeface="Calibri"/>
              </a:rPr>
              <a:t>Bul</a:t>
            </a:r>
            <a:r>
              <a:rPr lang="en-US" altLang="ko-KR" sz="1800" b="1" dirty="0">
                <a:solidFill>
                  <a:srgbClr val="EC630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800" b="1" dirty="0" err="1">
                <a:solidFill>
                  <a:srgbClr val="EC6305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altLang="ko-KR" sz="1800" b="1" dirty="0">
                <a:solidFill>
                  <a:srgbClr val="EC630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800" b="1" dirty="0" err="1">
                <a:solidFill>
                  <a:srgbClr val="EC6305"/>
                </a:solidFill>
                <a:latin typeface="Calibri"/>
                <a:ea typeface="Calibri"/>
                <a:cs typeface="Calibri"/>
                <a:sym typeface="Calibri"/>
              </a:rPr>
              <a:t>ya</a:t>
            </a:r>
            <a:endParaRPr lang="en-US" altLang="ko-KR" sz="1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80954670-B7DA-4DB9-8373-C7F6F781EB63}"/>
              </a:ext>
            </a:extLst>
          </p:cNvPr>
          <p:cNvSpPr/>
          <p:nvPr/>
        </p:nvSpPr>
        <p:spPr>
          <a:xfrm>
            <a:off x="7657634" y="522181"/>
            <a:ext cx="1974480" cy="701497"/>
          </a:xfrm>
          <a:prstGeom prst="rect">
            <a:avLst/>
          </a:prstGeom>
          <a:solidFill>
            <a:srgbClr val="7BCAD7"/>
          </a:solidFill>
          <a:ln>
            <a:solidFill>
              <a:srgbClr val="7BCA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4" name="그림 14">
            <a:extLst>
              <a:ext uri="{FF2B5EF4-FFF2-40B4-BE49-F238E27FC236}">
                <a16:creationId xmlns:a16="http://schemas.microsoft.com/office/drawing/2014/main" id="{24A1C93A-DCCD-4365-A972-3C5339879E4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230667" y="621394"/>
            <a:ext cx="1250790" cy="629140"/>
          </a:xfrm>
          <a:prstGeom prst="rect">
            <a:avLst/>
          </a:prstGeom>
        </p:spPr>
      </p:pic>
      <p:pic>
        <p:nvPicPr>
          <p:cNvPr id="25" name="그림 15">
            <a:extLst>
              <a:ext uri="{FF2B5EF4-FFF2-40B4-BE49-F238E27FC236}">
                <a16:creationId xmlns:a16="http://schemas.microsoft.com/office/drawing/2014/main" id="{9991E5C4-FECA-40A2-8A77-6840668D333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050" y="615728"/>
            <a:ext cx="1661012" cy="653860"/>
          </a:xfrm>
          <a:prstGeom prst="rect">
            <a:avLst/>
          </a:prstGeom>
        </p:spPr>
      </p:pic>
      <p:pic>
        <p:nvPicPr>
          <p:cNvPr id="26" name="Google Shape;141;p16">
            <a:extLst>
              <a:ext uri="{FF2B5EF4-FFF2-40B4-BE49-F238E27FC236}">
                <a16:creationId xmlns:a16="http://schemas.microsoft.com/office/drawing/2014/main" id="{6E234CF3-CA39-4CA7-9DC7-81F62480871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3688" t="94139"/>
          <a:stretch/>
        </p:blipFill>
        <p:spPr>
          <a:xfrm>
            <a:off x="5316071" y="6472519"/>
            <a:ext cx="4583579" cy="40294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" name="Google Shape;306;p22">
            <a:extLst>
              <a:ext uri="{FF2B5EF4-FFF2-40B4-BE49-F238E27FC236}">
                <a16:creationId xmlns:a16="http://schemas.microsoft.com/office/drawing/2014/main" id="{5B79079F-05A6-481C-BE59-48FA2AC179B8}"/>
              </a:ext>
            </a:extLst>
          </p:cNvPr>
          <p:cNvGrpSpPr/>
          <p:nvPr/>
        </p:nvGrpSpPr>
        <p:grpSpPr>
          <a:xfrm>
            <a:off x="7014016" y="5704129"/>
            <a:ext cx="2794099" cy="965972"/>
            <a:chOff x="7014016" y="5704129"/>
            <a:chExt cx="2794099" cy="965972"/>
          </a:xfrm>
        </p:grpSpPr>
        <p:grpSp>
          <p:nvGrpSpPr>
            <p:cNvPr id="32" name="Google Shape;307;p22">
              <a:extLst>
                <a:ext uri="{FF2B5EF4-FFF2-40B4-BE49-F238E27FC236}">
                  <a16:creationId xmlns:a16="http://schemas.microsoft.com/office/drawing/2014/main" id="{26EC3230-979C-493B-BFB2-5A42924E7C8F}"/>
                </a:ext>
              </a:extLst>
            </p:cNvPr>
            <p:cNvGrpSpPr/>
            <p:nvPr/>
          </p:nvGrpSpPr>
          <p:grpSpPr>
            <a:xfrm>
              <a:off x="7745855" y="5850911"/>
              <a:ext cx="1295507" cy="819190"/>
              <a:chOff x="7679086" y="5914482"/>
              <a:chExt cx="1295507" cy="819190"/>
            </a:xfrm>
          </p:grpSpPr>
          <p:pic>
            <p:nvPicPr>
              <p:cNvPr id="37" name="Google Shape;308;p22">
                <a:extLst>
                  <a:ext uri="{FF2B5EF4-FFF2-40B4-BE49-F238E27FC236}">
                    <a16:creationId xmlns:a16="http://schemas.microsoft.com/office/drawing/2014/main" id="{947BCEF4-F6E6-47E2-83B6-23130954EFEC}"/>
                  </a:ext>
                </a:extLst>
              </p:cNvPr>
              <p:cNvPicPr preferRelativeResize="0"/>
              <p:nvPr/>
            </p:nvPicPr>
            <p:blipFill rotWithShape="1">
              <a:blip r:embed="rId8">
                <a:alphaModFix/>
              </a:blip>
              <a:srcRect/>
              <a:stretch/>
            </p:blipFill>
            <p:spPr>
              <a:xfrm>
                <a:off x="7679086" y="5914482"/>
                <a:ext cx="563385" cy="81751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8" name="Google Shape;309;p22">
                <a:extLst>
                  <a:ext uri="{FF2B5EF4-FFF2-40B4-BE49-F238E27FC236}">
                    <a16:creationId xmlns:a16="http://schemas.microsoft.com/office/drawing/2014/main" id="{E3E40358-EB2A-46BA-8B55-C2253C0F0AE2}"/>
                  </a:ext>
                </a:extLst>
              </p:cNvPr>
              <p:cNvPicPr preferRelativeResize="0"/>
              <p:nvPr/>
            </p:nvPicPr>
            <p:blipFill rotWithShape="1">
              <a:blip r:embed="rId9">
                <a:alphaModFix/>
              </a:blip>
              <a:srcRect/>
              <a:stretch/>
            </p:blipFill>
            <p:spPr>
              <a:xfrm>
                <a:off x="8393445" y="5914482"/>
                <a:ext cx="581148" cy="81919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33" name="Google Shape;310;p22">
              <a:extLst>
                <a:ext uri="{FF2B5EF4-FFF2-40B4-BE49-F238E27FC236}">
                  <a16:creationId xmlns:a16="http://schemas.microsoft.com/office/drawing/2014/main" id="{DCCD6AD1-251D-4B81-AA00-0D716E3BE9C6}"/>
                </a:ext>
              </a:extLst>
            </p:cNvPr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7014016" y="5850911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" name="Google Shape;311;p22">
              <a:extLst>
                <a:ext uri="{FF2B5EF4-FFF2-40B4-BE49-F238E27FC236}">
                  <a16:creationId xmlns:a16="http://schemas.microsoft.com/office/drawing/2014/main" id="{41C3D479-1F4A-4E6D-BA0A-53A757187D34}"/>
                </a:ext>
              </a:extLst>
            </p:cNvPr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9174573" y="5704129"/>
              <a:ext cx="633542" cy="96429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9" name="Google Shape;141;p16">
            <a:extLst>
              <a:ext uri="{FF2B5EF4-FFF2-40B4-BE49-F238E27FC236}">
                <a16:creationId xmlns:a16="http://schemas.microsoft.com/office/drawing/2014/main" id="{8E7BF519-C327-4371-AC6C-4163651CBDA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3688" t="94139"/>
          <a:stretch/>
        </p:blipFill>
        <p:spPr>
          <a:xfrm>
            <a:off x="5316070" y="6475918"/>
            <a:ext cx="4583579" cy="402944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직사각형 39">
            <a:extLst>
              <a:ext uri="{FF2B5EF4-FFF2-40B4-BE49-F238E27FC236}">
                <a16:creationId xmlns:a16="http://schemas.microsoft.com/office/drawing/2014/main" id="{E30169AF-8168-461F-ABCC-714F0EF8238D}"/>
              </a:ext>
            </a:extLst>
          </p:cNvPr>
          <p:cNvSpPr/>
          <p:nvPr/>
        </p:nvSpPr>
        <p:spPr>
          <a:xfrm>
            <a:off x="6936590" y="6482027"/>
            <a:ext cx="73930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200" b="1" dirty="0" err="1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Nogiron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1" name="직사각형 40">
            <a:extLst>
              <a:ext uri="{FF2B5EF4-FFF2-40B4-BE49-F238E27FC236}">
                <a16:creationId xmlns:a16="http://schemas.microsoft.com/office/drawing/2014/main" id="{4FEB6976-9E9B-4177-831F-171F5FC26643}"/>
              </a:ext>
            </a:extLst>
          </p:cNvPr>
          <p:cNvSpPr/>
          <p:nvPr/>
        </p:nvSpPr>
        <p:spPr>
          <a:xfrm>
            <a:off x="7696011" y="6481372"/>
            <a:ext cx="691215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200" b="1" dirty="0" err="1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Ayol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2" name="직사각형 41">
            <a:extLst>
              <a:ext uri="{FF2B5EF4-FFF2-40B4-BE49-F238E27FC236}">
                <a16:creationId xmlns:a16="http://schemas.microsoft.com/office/drawing/2014/main" id="{F692ED65-FC29-4341-9FD0-CC827579BFB4}"/>
              </a:ext>
            </a:extLst>
          </p:cNvPr>
          <p:cNvSpPr/>
          <p:nvPr/>
        </p:nvSpPr>
        <p:spPr>
          <a:xfrm>
            <a:off x="8450725" y="6491920"/>
            <a:ext cx="633542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Katta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3" name="직사각형 42">
            <a:extLst>
              <a:ext uri="{FF2B5EF4-FFF2-40B4-BE49-F238E27FC236}">
                <a16:creationId xmlns:a16="http://schemas.microsoft.com/office/drawing/2014/main" id="{17AAB325-DDC3-4968-B2B9-2CEC78822619}"/>
              </a:ext>
            </a:extLst>
          </p:cNvPr>
          <p:cNvSpPr/>
          <p:nvPr/>
        </p:nvSpPr>
        <p:spPr>
          <a:xfrm>
            <a:off x="8939464" y="6440755"/>
            <a:ext cx="1099724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b="1" dirty="0">
                <a:solidFill>
                  <a:srgbClr val="005A8D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Chet </a:t>
            </a:r>
            <a:r>
              <a:rPr lang="en-US" altLang="ko-KR" b="1" dirty="0" err="1">
                <a:solidFill>
                  <a:srgbClr val="005A8D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ellik</a:t>
            </a:r>
            <a:endParaRPr lang="en-US" altLang="ko-KR" sz="5400" b="1" cap="none" spc="0" dirty="0">
              <a:ln w="0"/>
              <a:solidFill>
                <a:srgbClr val="005A8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4" name="Google Shape;161;p16">
            <a:extLst>
              <a:ext uri="{FF2B5EF4-FFF2-40B4-BE49-F238E27FC236}">
                <a16:creationId xmlns:a16="http://schemas.microsoft.com/office/drawing/2014/main" id="{400570AC-C9F2-42BA-8EF2-FCD924B10150}"/>
              </a:ext>
            </a:extLst>
          </p:cNvPr>
          <p:cNvSpPr/>
          <p:nvPr/>
        </p:nvSpPr>
        <p:spPr>
          <a:xfrm>
            <a:off x="480517" y="258452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6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162;p16">
            <a:extLst>
              <a:ext uri="{FF2B5EF4-FFF2-40B4-BE49-F238E27FC236}">
                <a16:creationId xmlns:a16="http://schemas.microsoft.com/office/drawing/2014/main" id="{FDD96BDE-3123-4262-B912-EC4594B46FAB}"/>
              </a:ext>
            </a:extLst>
          </p:cNvPr>
          <p:cNvSpPr/>
          <p:nvPr/>
        </p:nvSpPr>
        <p:spPr>
          <a:xfrm>
            <a:off x="1063531" y="227376"/>
            <a:ext cx="738719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700" b="1" dirty="0" err="1">
                <a:solidFill>
                  <a:srgbClr val="1F3864"/>
                </a:solidFill>
                <a:latin typeface="Malgun Gothic"/>
                <a:ea typeface="Malgun Gothic"/>
                <a:cs typeface="Malgun Gothic"/>
                <a:sym typeface="Malgun Gothic"/>
              </a:rPr>
              <a:t>Hayot</a:t>
            </a:r>
            <a:r>
              <a:rPr lang="en-US" sz="2700" b="1" dirty="0">
                <a:solidFill>
                  <a:srgbClr val="1F3864"/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sz="2700" b="1" dirty="0" err="1">
                <a:solidFill>
                  <a:srgbClr val="1F3864"/>
                </a:solidFill>
                <a:latin typeface="Malgun Gothic"/>
                <a:ea typeface="Malgun Gothic"/>
                <a:cs typeface="Malgun Gothic"/>
                <a:sym typeface="Malgun Gothic"/>
              </a:rPr>
              <a:t>va</a:t>
            </a:r>
            <a:r>
              <a:rPr lang="en-US" sz="2700" b="1" dirty="0">
                <a:solidFill>
                  <a:srgbClr val="1F3864"/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sz="2700" b="1" dirty="0" err="1">
                <a:solidFill>
                  <a:srgbClr val="1F3864"/>
                </a:solidFill>
                <a:latin typeface="Malgun Gothic"/>
                <a:ea typeface="Malgun Gothic"/>
                <a:cs typeface="Malgun Gothic"/>
                <a:sym typeface="Malgun Gothic"/>
              </a:rPr>
              <a:t>o'limni</a:t>
            </a:r>
            <a:r>
              <a:rPr lang="en-US" sz="2700" b="1" dirty="0">
                <a:solidFill>
                  <a:srgbClr val="1F3864"/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sz="2700" b="1" dirty="0" err="1">
                <a:solidFill>
                  <a:srgbClr val="1F3864"/>
                </a:solidFill>
                <a:latin typeface="Malgun Gothic"/>
                <a:ea typeface="Malgun Gothic"/>
                <a:cs typeface="Malgun Gothic"/>
                <a:sym typeface="Malgun Gothic"/>
              </a:rPr>
              <a:t>ajratib</a:t>
            </a:r>
            <a:r>
              <a:rPr lang="en-US" sz="2700" b="1" dirty="0">
                <a:solidFill>
                  <a:srgbClr val="1F3864"/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sz="2700" b="1" dirty="0" err="1">
                <a:solidFill>
                  <a:srgbClr val="1F3864"/>
                </a:solidFill>
                <a:latin typeface="Malgun Gothic"/>
                <a:ea typeface="Malgun Gothic"/>
                <a:cs typeface="Malgun Gothic"/>
                <a:sym typeface="Malgun Gothic"/>
              </a:rPr>
              <a:t>turadigan</a:t>
            </a:r>
            <a:r>
              <a:rPr lang="en-US" sz="2700" b="1" dirty="0">
                <a:solidFill>
                  <a:srgbClr val="1F3864"/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sz="2700" b="1" dirty="0" err="1">
                <a:solidFill>
                  <a:srgbClr val="1F3864"/>
                </a:solidFill>
                <a:latin typeface="Malgun Gothic"/>
                <a:ea typeface="Malgun Gothic"/>
                <a:cs typeface="Malgun Gothic"/>
                <a:sym typeface="Malgun Gothic"/>
              </a:rPr>
              <a:t>so'zlar</a:t>
            </a:r>
            <a:endParaRPr sz="2700" b="1" i="0" u="none" strike="noStrike" cap="none" dirty="0">
              <a:solidFill>
                <a:srgbClr val="00206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46" name="다이아몬드 45">
            <a:extLst>
              <a:ext uri="{FF2B5EF4-FFF2-40B4-BE49-F238E27FC236}">
                <a16:creationId xmlns:a16="http://schemas.microsoft.com/office/drawing/2014/main" id="{80857FA3-35C8-432D-9475-B3A6D6EBEDF1}"/>
              </a:ext>
            </a:extLst>
          </p:cNvPr>
          <p:cNvSpPr/>
          <p:nvPr/>
        </p:nvSpPr>
        <p:spPr>
          <a:xfrm>
            <a:off x="993589" y="1354944"/>
            <a:ext cx="193357" cy="1933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</p:cSld>
  <p:clrMapOvr>
    <a:masterClrMapping/>
  </p:clrMapOvr>
  <p:transition spd="med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9" y="0"/>
            <a:ext cx="9897192" cy="6875463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18"/>
          <p:cNvSpPr txBox="1">
            <a:spLocks noGrp="1"/>
          </p:cNvSpPr>
          <p:nvPr>
            <p:ph type="sldNum" idx="12"/>
          </p:nvPr>
        </p:nvSpPr>
        <p:spPr>
          <a:xfrm>
            <a:off x="3835717" y="6447668"/>
            <a:ext cx="2228215" cy="36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4</a:t>
            </a:r>
            <a:endParaRPr/>
          </a:p>
        </p:txBody>
      </p:sp>
      <p:sp>
        <p:nvSpPr>
          <p:cNvPr id="196" name="Google Shape;196;p18"/>
          <p:cNvSpPr/>
          <p:nvPr/>
        </p:nvSpPr>
        <p:spPr>
          <a:xfrm>
            <a:off x="4087950" y="1942272"/>
            <a:ext cx="7556464" cy="915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en-US" sz="1800" b="1" i="0" u="none" strike="noStrike" cap="none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en-US" sz="20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-US" sz="20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Do </a:t>
            </a:r>
            <a:r>
              <a:rPr lang="en-US" sz="2000" b="1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oa</a:t>
            </a:r>
            <a:r>
              <a:rPr lang="en-US" sz="20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chu se </a:t>
            </a:r>
            <a:r>
              <a:rPr lang="en-US" sz="2000" b="1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yo</a:t>
            </a:r>
            <a:r>
              <a:rPr lang="en-US" sz="20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~!!</a:t>
            </a:r>
            <a:r>
              <a:rPr lang="en-US" sz="18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” </a:t>
            </a:r>
            <a:r>
              <a:rPr lang="en-US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Qutqarish</a:t>
            </a: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uchun</a:t>
            </a: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qichqiring</a:t>
            </a:r>
            <a:endParaRPr dirty="0"/>
          </a:p>
        </p:txBody>
      </p:sp>
      <p:sp>
        <p:nvSpPr>
          <p:cNvPr id="197" name="Google Shape;197;p18"/>
          <p:cNvSpPr/>
          <p:nvPr/>
        </p:nvSpPr>
        <p:spPr>
          <a:xfrm>
            <a:off x="4087950" y="4130292"/>
            <a:ext cx="7556464" cy="969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lang="en-US" sz="18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-US" sz="18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Mu </a:t>
            </a:r>
            <a:r>
              <a:rPr lang="en-US" sz="1800" b="1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sưn</a:t>
            </a:r>
            <a:r>
              <a:rPr lang="en-US" sz="18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il</a:t>
            </a:r>
            <a:r>
              <a:rPr lang="en-US" sz="18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en-US" sz="1800" b="1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yo</a:t>
            </a:r>
            <a:r>
              <a:rPr lang="en-US" sz="18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r>
              <a:rPr lang="en-US" sz="20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“ </a:t>
            </a:r>
            <a:r>
              <a:rPr lang="en-US" sz="18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/ “</a:t>
            </a:r>
            <a:r>
              <a:rPr lang="en-US" sz="18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Cham </a:t>
            </a:r>
            <a:r>
              <a:rPr lang="en-US" sz="1800" b="1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kam</a:t>
            </a:r>
            <a:r>
              <a:rPr lang="en-US" sz="18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man </a:t>
            </a:r>
            <a:r>
              <a:rPr lang="en-US" sz="1800" b="1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ki</a:t>
            </a:r>
            <a:r>
              <a:rPr lang="en-US" sz="18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ta </a:t>
            </a:r>
            <a:r>
              <a:rPr lang="en-US" sz="1800" b="1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ryo</a:t>
            </a:r>
            <a:r>
              <a:rPr lang="en-US" sz="18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-US" sz="18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chu se </a:t>
            </a:r>
            <a:r>
              <a:rPr lang="en-US" sz="1800" b="1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yo</a:t>
            </a:r>
            <a:r>
              <a:rPr lang="en-US" sz="18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~”</a:t>
            </a:r>
            <a:endParaRPr sz="2000" b="1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ct val="150000"/>
              </a:lnSpc>
            </a:pP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119 </a:t>
            </a:r>
            <a:r>
              <a:rPr lang="en-US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raqamiga</a:t>
            </a: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qo'ng'iroq</a:t>
            </a: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qilishda</a:t>
            </a: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yordam</a:t>
            </a: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beradigan</a:t>
            </a: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so'zlar</a:t>
            </a:r>
            <a:endParaRPr dirty="0"/>
          </a:p>
        </p:txBody>
      </p:sp>
      <p:pic>
        <p:nvPicPr>
          <p:cNvPr id="198" name="Google Shape;198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3462" y="1401496"/>
            <a:ext cx="2716989" cy="1901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9" name="Google Shape;199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83461" y="3949019"/>
            <a:ext cx="2716989" cy="1901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직사각형 17">
            <a:extLst>
              <a:ext uri="{FF2B5EF4-FFF2-40B4-BE49-F238E27FC236}">
                <a16:creationId xmlns:a16="http://schemas.microsoft.com/office/drawing/2014/main" id="{708202B4-713C-40C3-96F2-580F40F0DC9C}"/>
              </a:ext>
            </a:extLst>
          </p:cNvPr>
          <p:cNvSpPr/>
          <p:nvPr/>
        </p:nvSpPr>
        <p:spPr>
          <a:xfrm>
            <a:off x="7697726" y="507520"/>
            <a:ext cx="1974480" cy="701497"/>
          </a:xfrm>
          <a:prstGeom prst="rect">
            <a:avLst/>
          </a:prstGeom>
          <a:solidFill>
            <a:srgbClr val="7BCAD7"/>
          </a:solidFill>
          <a:ln>
            <a:solidFill>
              <a:srgbClr val="7BCA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6" name="Google Shape;306;p22">
            <a:extLst>
              <a:ext uri="{FF2B5EF4-FFF2-40B4-BE49-F238E27FC236}">
                <a16:creationId xmlns:a16="http://schemas.microsoft.com/office/drawing/2014/main" id="{969365FD-5FEF-47D4-8783-0E7FCADEFB9A}"/>
              </a:ext>
            </a:extLst>
          </p:cNvPr>
          <p:cNvGrpSpPr/>
          <p:nvPr/>
        </p:nvGrpSpPr>
        <p:grpSpPr>
          <a:xfrm>
            <a:off x="7014016" y="5704129"/>
            <a:ext cx="2794099" cy="965972"/>
            <a:chOff x="7014016" y="5704129"/>
            <a:chExt cx="2794099" cy="965972"/>
          </a:xfrm>
        </p:grpSpPr>
        <p:grpSp>
          <p:nvGrpSpPr>
            <p:cNvPr id="29" name="Google Shape;307;p22">
              <a:extLst>
                <a:ext uri="{FF2B5EF4-FFF2-40B4-BE49-F238E27FC236}">
                  <a16:creationId xmlns:a16="http://schemas.microsoft.com/office/drawing/2014/main" id="{8E86A32D-31F8-4869-8B62-D0D75FB3198F}"/>
                </a:ext>
              </a:extLst>
            </p:cNvPr>
            <p:cNvGrpSpPr/>
            <p:nvPr/>
          </p:nvGrpSpPr>
          <p:grpSpPr>
            <a:xfrm>
              <a:off x="7745855" y="5850911"/>
              <a:ext cx="1295507" cy="819190"/>
              <a:chOff x="7679086" y="5914482"/>
              <a:chExt cx="1295507" cy="819190"/>
            </a:xfrm>
          </p:grpSpPr>
          <p:pic>
            <p:nvPicPr>
              <p:cNvPr id="32" name="Google Shape;308;p22">
                <a:extLst>
                  <a:ext uri="{FF2B5EF4-FFF2-40B4-BE49-F238E27FC236}">
                    <a16:creationId xmlns:a16="http://schemas.microsoft.com/office/drawing/2014/main" id="{A15C65B6-6BD3-4435-9BC0-92C5CAF4F396}"/>
                  </a:ext>
                </a:extLst>
              </p:cNvPr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7679086" y="5914482"/>
                <a:ext cx="563385" cy="81751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3" name="Google Shape;309;p22">
                <a:extLst>
                  <a:ext uri="{FF2B5EF4-FFF2-40B4-BE49-F238E27FC236}">
                    <a16:creationId xmlns:a16="http://schemas.microsoft.com/office/drawing/2014/main" id="{FBF0FE02-15B5-424D-AA4E-468B4EA217B4}"/>
                  </a:ext>
                </a:extLst>
              </p:cNvPr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8393445" y="5914482"/>
                <a:ext cx="581148" cy="81919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30" name="Google Shape;310;p22">
              <a:extLst>
                <a:ext uri="{FF2B5EF4-FFF2-40B4-BE49-F238E27FC236}">
                  <a16:creationId xmlns:a16="http://schemas.microsoft.com/office/drawing/2014/main" id="{B65AB7BE-8E5B-4491-A02C-6801910CBC13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7014016" y="5850911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" name="Google Shape;311;p22">
              <a:extLst>
                <a:ext uri="{FF2B5EF4-FFF2-40B4-BE49-F238E27FC236}">
                  <a16:creationId xmlns:a16="http://schemas.microsoft.com/office/drawing/2014/main" id="{D177A938-13CF-48F6-9B9D-BF4CE77D4C45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9174573" y="5704129"/>
              <a:ext cx="633542" cy="96429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4" name="Google Shape;141;p16">
            <a:extLst>
              <a:ext uri="{FF2B5EF4-FFF2-40B4-BE49-F238E27FC236}">
                <a16:creationId xmlns:a16="http://schemas.microsoft.com/office/drawing/2014/main" id="{8272272A-42BF-4EB6-B522-42360BC4E98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3688" t="94139"/>
          <a:stretch/>
        </p:blipFill>
        <p:spPr>
          <a:xfrm>
            <a:off x="5316070" y="6475918"/>
            <a:ext cx="4583579" cy="402944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직사각형 34">
            <a:extLst>
              <a:ext uri="{FF2B5EF4-FFF2-40B4-BE49-F238E27FC236}">
                <a16:creationId xmlns:a16="http://schemas.microsoft.com/office/drawing/2014/main" id="{E84BD7C5-91D1-4B93-9B1F-87B9B6EBB0A3}"/>
              </a:ext>
            </a:extLst>
          </p:cNvPr>
          <p:cNvSpPr/>
          <p:nvPr/>
        </p:nvSpPr>
        <p:spPr>
          <a:xfrm>
            <a:off x="6936590" y="6482027"/>
            <a:ext cx="73930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200" b="1" dirty="0" err="1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Nogiron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F555029A-7FB1-4D70-A539-169E6091A448}"/>
              </a:ext>
            </a:extLst>
          </p:cNvPr>
          <p:cNvSpPr/>
          <p:nvPr/>
        </p:nvSpPr>
        <p:spPr>
          <a:xfrm>
            <a:off x="7696011" y="6481372"/>
            <a:ext cx="691215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200" b="1" dirty="0" err="1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Ayol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46C653A3-F770-4FC0-9C4B-3ABDE44F5F8D}"/>
              </a:ext>
            </a:extLst>
          </p:cNvPr>
          <p:cNvSpPr/>
          <p:nvPr/>
        </p:nvSpPr>
        <p:spPr>
          <a:xfrm>
            <a:off x="8450725" y="6491920"/>
            <a:ext cx="633542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Katta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7AD749C4-3FF7-4131-9B7A-EC6F369307CB}"/>
              </a:ext>
            </a:extLst>
          </p:cNvPr>
          <p:cNvSpPr/>
          <p:nvPr/>
        </p:nvSpPr>
        <p:spPr>
          <a:xfrm>
            <a:off x="8939464" y="6440755"/>
            <a:ext cx="1099724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b="1" dirty="0">
                <a:solidFill>
                  <a:srgbClr val="005A8D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Chet </a:t>
            </a:r>
            <a:r>
              <a:rPr lang="en-US" altLang="ko-KR" b="1" dirty="0" err="1">
                <a:solidFill>
                  <a:srgbClr val="005A8D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ellik</a:t>
            </a:r>
            <a:endParaRPr lang="en-US" altLang="ko-KR" sz="5400" b="1" cap="none" spc="0" dirty="0">
              <a:ln w="0"/>
              <a:solidFill>
                <a:srgbClr val="005A8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1A26BD84-E7CA-44F2-BC6E-BC6E4856DD91}"/>
              </a:ext>
            </a:extLst>
          </p:cNvPr>
          <p:cNvSpPr/>
          <p:nvPr/>
        </p:nvSpPr>
        <p:spPr>
          <a:xfrm>
            <a:off x="7657634" y="522181"/>
            <a:ext cx="1974480" cy="701497"/>
          </a:xfrm>
          <a:prstGeom prst="rect">
            <a:avLst/>
          </a:prstGeom>
          <a:solidFill>
            <a:srgbClr val="7BCAD7"/>
          </a:solidFill>
          <a:ln>
            <a:solidFill>
              <a:srgbClr val="7BCA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0" name="그림 14">
            <a:extLst>
              <a:ext uri="{FF2B5EF4-FFF2-40B4-BE49-F238E27FC236}">
                <a16:creationId xmlns:a16="http://schemas.microsoft.com/office/drawing/2014/main" id="{68B836D9-EC77-4EB9-91C9-AD9CE759F28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230667" y="621394"/>
            <a:ext cx="1250790" cy="629140"/>
          </a:xfrm>
          <a:prstGeom prst="rect">
            <a:avLst/>
          </a:prstGeom>
        </p:spPr>
      </p:pic>
      <p:pic>
        <p:nvPicPr>
          <p:cNvPr id="41" name="그림 15">
            <a:extLst>
              <a:ext uri="{FF2B5EF4-FFF2-40B4-BE49-F238E27FC236}">
                <a16:creationId xmlns:a16="http://schemas.microsoft.com/office/drawing/2014/main" id="{D445BFBA-AFF5-4ABF-84BD-54ABE377B30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050" y="615728"/>
            <a:ext cx="1661012" cy="653860"/>
          </a:xfrm>
          <a:prstGeom prst="rect">
            <a:avLst/>
          </a:prstGeom>
        </p:spPr>
      </p:pic>
      <p:sp>
        <p:nvSpPr>
          <p:cNvPr id="42" name="Google Shape;161;p16">
            <a:extLst>
              <a:ext uri="{FF2B5EF4-FFF2-40B4-BE49-F238E27FC236}">
                <a16:creationId xmlns:a16="http://schemas.microsoft.com/office/drawing/2014/main" id="{594537A1-A571-4F6F-BA2D-A2A0930DD747}"/>
              </a:ext>
            </a:extLst>
          </p:cNvPr>
          <p:cNvSpPr/>
          <p:nvPr/>
        </p:nvSpPr>
        <p:spPr>
          <a:xfrm>
            <a:off x="480517" y="258452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6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162;p16">
            <a:extLst>
              <a:ext uri="{FF2B5EF4-FFF2-40B4-BE49-F238E27FC236}">
                <a16:creationId xmlns:a16="http://schemas.microsoft.com/office/drawing/2014/main" id="{8BAB3759-504D-44CA-AF1D-83760F9E5E06}"/>
              </a:ext>
            </a:extLst>
          </p:cNvPr>
          <p:cNvSpPr/>
          <p:nvPr/>
        </p:nvSpPr>
        <p:spPr>
          <a:xfrm>
            <a:off x="1063531" y="227376"/>
            <a:ext cx="738719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700" b="1" dirty="0" err="1">
                <a:solidFill>
                  <a:srgbClr val="1F3864"/>
                </a:solidFill>
                <a:latin typeface="Malgun Gothic"/>
                <a:ea typeface="Malgun Gothic"/>
                <a:cs typeface="Malgun Gothic"/>
                <a:sym typeface="Malgun Gothic"/>
              </a:rPr>
              <a:t>Hayot</a:t>
            </a:r>
            <a:r>
              <a:rPr lang="en-US" sz="2700" b="1" dirty="0">
                <a:solidFill>
                  <a:srgbClr val="1F3864"/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sz="2700" b="1" dirty="0" err="1">
                <a:solidFill>
                  <a:srgbClr val="1F3864"/>
                </a:solidFill>
                <a:latin typeface="Malgun Gothic"/>
                <a:ea typeface="Malgun Gothic"/>
                <a:cs typeface="Malgun Gothic"/>
                <a:sym typeface="Malgun Gothic"/>
              </a:rPr>
              <a:t>va</a:t>
            </a:r>
            <a:r>
              <a:rPr lang="en-US" sz="2700" b="1" dirty="0">
                <a:solidFill>
                  <a:srgbClr val="1F3864"/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sz="2700" b="1" dirty="0" err="1">
                <a:solidFill>
                  <a:srgbClr val="1F3864"/>
                </a:solidFill>
                <a:latin typeface="Malgun Gothic"/>
                <a:ea typeface="Malgun Gothic"/>
                <a:cs typeface="Malgun Gothic"/>
                <a:sym typeface="Malgun Gothic"/>
              </a:rPr>
              <a:t>o'limni</a:t>
            </a:r>
            <a:r>
              <a:rPr lang="en-US" sz="2700" b="1" dirty="0">
                <a:solidFill>
                  <a:srgbClr val="1F3864"/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sz="2700" b="1" dirty="0" err="1">
                <a:solidFill>
                  <a:srgbClr val="1F3864"/>
                </a:solidFill>
                <a:latin typeface="Malgun Gothic"/>
                <a:ea typeface="Malgun Gothic"/>
                <a:cs typeface="Malgun Gothic"/>
                <a:sym typeface="Malgun Gothic"/>
              </a:rPr>
              <a:t>ajratib</a:t>
            </a:r>
            <a:r>
              <a:rPr lang="en-US" sz="2700" b="1" dirty="0">
                <a:solidFill>
                  <a:srgbClr val="1F3864"/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sz="2700" b="1" dirty="0" err="1">
                <a:solidFill>
                  <a:srgbClr val="1F3864"/>
                </a:solidFill>
                <a:latin typeface="Malgun Gothic"/>
                <a:ea typeface="Malgun Gothic"/>
                <a:cs typeface="Malgun Gothic"/>
                <a:sym typeface="Malgun Gothic"/>
              </a:rPr>
              <a:t>turadigan</a:t>
            </a:r>
            <a:r>
              <a:rPr lang="en-US" sz="2700" b="1" dirty="0">
                <a:solidFill>
                  <a:srgbClr val="1F3864"/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sz="2700" b="1" dirty="0" err="1">
                <a:solidFill>
                  <a:srgbClr val="1F3864"/>
                </a:solidFill>
                <a:latin typeface="Malgun Gothic"/>
                <a:ea typeface="Malgun Gothic"/>
                <a:cs typeface="Malgun Gothic"/>
                <a:sym typeface="Malgun Gothic"/>
              </a:rPr>
              <a:t>so'zlar</a:t>
            </a:r>
            <a:endParaRPr sz="2700" b="1" i="0" u="none" strike="noStrike" cap="none" dirty="0">
              <a:solidFill>
                <a:srgbClr val="00206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</p:cSld>
  <p:clrMapOvr>
    <a:masterClrMapping/>
  </p:clrMapOvr>
  <p:transition spd="med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58" y="0"/>
            <a:ext cx="9897192" cy="6875463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19"/>
          <p:cNvSpPr txBox="1">
            <a:spLocks noGrp="1"/>
          </p:cNvSpPr>
          <p:nvPr>
            <p:ph type="sldNum" idx="12"/>
          </p:nvPr>
        </p:nvSpPr>
        <p:spPr>
          <a:xfrm>
            <a:off x="3835717" y="6447668"/>
            <a:ext cx="2228215" cy="36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5</a:t>
            </a:r>
            <a:endParaRPr/>
          </a:p>
        </p:txBody>
      </p:sp>
      <p:sp>
        <p:nvSpPr>
          <p:cNvPr id="212" name="Google Shape;212;p19"/>
          <p:cNvSpPr/>
          <p:nvPr/>
        </p:nvSpPr>
        <p:spPr>
          <a:xfrm>
            <a:off x="267537" y="228815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26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19"/>
          <p:cNvSpPr/>
          <p:nvPr/>
        </p:nvSpPr>
        <p:spPr>
          <a:xfrm>
            <a:off x="835228" y="197604"/>
            <a:ext cx="618820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 dirty="0" err="1">
                <a:solidFill>
                  <a:srgbClr val="002060"/>
                </a:solidFill>
                <a:latin typeface="Malgun Gothic"/>
                <a:ea typeface="Malgun Gothic"/>
                <a:cs typeface="Malgun Gothic"/>
                <a:sym typeface="Malgun Gothic"/>
              </a:rPr>
              <a:t>Yong'inni</a:t>
            </a:r>
            <a:r>
              <a:rPr lang="en-US" sz="2700" b="1" dirty="0">
                <a:solidFill>
                  <a:srgbClr val="002060"/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Malgun Gothic"/>
                <a:ea typeface="Malgun Gothic"/>
                <a:cs typeface="Malgun Gothic"/>
                <a:sym typeface="Malgun Gothic"/>
              </a:rPr>
              <a:t>aniqlanganda</a:t>
            </a:r>
            <a:r>
              <a:rPr lang="en-US" sz="2700" b="1" dirty="0">
                <a:solidFill>
                  <a:srgbClr val="002060"/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Malgun Gothic"/>
                <a:ea typeface="Malgun Gothic"/>
                <a:cs typeface="Malgun Gothic"/>
                <a:sym typeface="Malgun Gothic"/>
              </a:rPr>
              <a:t>harakatlar</a:t>
            </a:r>
            <a:endParaRPr lang="en-US" sz="2700" b="1" i="0" u="none" strike="noStrike" cap="none" dirty="0">
              <a:solidFill>
                <a:srgbClr val="00206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pic>
        <p:nvPicPr>
          <p:cNvPr id="214" name="Google Shape;214;p19"/>
          <p:cNvPicPr preferRelativeResize="0"/>
          <p:nvPr/>
        </p:nvPicPr>
        <p:blipFill rotWithShape="1">
          <a:blip r:embed="rId4">
            <a:alphaModFix/>
          </a:blip>
          <a:srcRect b="4929"/>
          <a:stretch/>
        </p:blipFill>
        <p:spPr>
          <a:xfrm>
            <a:off x="835228" y="1711355"/>
            <a:ext cx="2552331" cy="2636234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/>
        </p:spPr>
      </p:pic>
      <p:pic>
        <p:nvPicPr>
          <p:cNvPr id="215" name="Google Shape;215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73660" y="1711355"/>
            <a:ext cx="2552330" cy="2636234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/>
        </p:spPr>
      </p:pic>
      <p:pic>
        <p:nvPicPr>
          <p:cNvPr id="216" name="Google Shape;216;p19"/>
          <p:cNvPicPr preferRelativeResize="0"/>
          <p:nvPr/>
        </p:nvPicPr>
        <p:blipFill rotWithShape="1">
          <a:blip r:embed="rId6">
            <a:alphaModFix/>
          </a:blip>
          <a:srcRect l="2482" t="-479" r="782" b="16661"/>
          <a:stretch/>
        </p:blipFill>
        <p:spPr>
          <a:xfrm>
            <a:off x="6616611" y="1711355"/>
            <a:ext cx="2651707" cy="2636234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/>
        </p:spPr>
      </p:pic>
      <p:sp>
        <p:nvSpPr>
          <p:cNvPr id="217" name="Google Shape;217;p19"/>
          <p:cNvSpPr/>
          <p:nvPr/>
        </p:nvSpPr>
        <p:spPr>
          <a:xfrm>
            <a:off x="730708" y="4565950"/>
            <a:ext cx="2761370" cy="743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150000"/>
              </a:lnSpc>
            </a:pPr>
            <a:r>
              <a:rPr lang="en-US" sz="1400" b="1" i="0" u="none" strike="noStrike" cap="none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1.</a:t>
            </a:r>
            <a:r>
              <a:rPr lang="en-US" sz="16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-US" sz="16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Bul </a:t>
            </a:r>
            <a:r>
              <a:rPr lang="en-US" sz="16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16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ya</a:t>
            </a:r>
            <a:r>
              <a:rPr lang="en-US" sz="16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!”</a:t>
            </a:r>
            <a:r>
              <a:rPr lang="en-US" sz="16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Yong'in</a:t>
            </a:r>
            <a:r>
              <a:rPr lang="en-US" sz="16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haqida</a:t>
            </a:r>
            <a:r>
              <a:rPr lang="en-US" sz="16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e'lon</a:t>
            </a:r>
            <a:r>
              <a:rPr lang="en-US" sz="16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qiling</a:t>
            </a:r>
            <a:endParaRPr sz="1400" b="1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19"/>
          <p:cNvSpPr/>
          <p:nvPr/>
        </p:nvSpPr>
        <p:spPr>
          <a:xfrm>
            <a:off x="3673660" y="4578223"/>
            <a:ext cx="255233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150000"/>
              </a:lnSpc>
            </a:pPr>
            <a:r>
              <a:rPr lang="en-US" sz="1400" b="1" i="0" u="none" strike="noStrike" cap="none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Zaxiralash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orqali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saqlash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joylarida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yashirish</a:t>
            </a:r>
            <a:endParaRPr sz="1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19"/>
          <p:cNvSpPr/>
          <p:nvPr/>
        </p:nvSpPr>
        <p:spPr>
          <a:xfrm>
            <a:off x="6616611" y="4583549"/>
            <a:ext cx="2756005" cy="777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150000"/>
              </a:lnSpc>
            </a:pPr>
            <a:r>
              <a:rPr lang="en-US" sz="1400" b="1" i="0" u="none" strike="noStrike" cap="none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Xavfsiz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joyga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etib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borganingizda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119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raqamni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kiritish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kifoya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qiladi</a:t>
            </a:r>
            <a:endParaRPr sz="1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B4A57732-8519-4D36-AD2A-B67B45022ACA}"/>
              </a:ext>
            </a:extLst>
          </p:cNvPr>
          <p:cNvSpPr/>
          <p:nvPr/>
        </p:nvSpPr>
        <p:spPr>
          <a:xfrm>
            <a:off x="1649506" y="1720320"/>
            <a:ext cx="654424" cy="377421"/>
          </a:xfrm>
          <a:prstGeom prst="rect">
            <a:avLst/>
          </a:prstGeom>
          <a:solidFill>
            <a:srgbClr val="FBFFDA"/>
          </a:solidFill>
          <a:ln>
            <a:solidFill>
              <a:srgbClr val="FAFE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D52BC2ED-FA09-4B51-B673-2971FBFC00E8}"/>
              </a:ext>
            </a:extLst>
          </p:cNvPr>
          <p:cNvSpPr/>
          <p:nvPr/>
        </p:nvSpPr>
        <p:spPr>
          <a:xfrm>
            <a:off x="7594881" y="519953"/>
            <a:ext cx="1974480" cy="701497"/>
          </a:xfrm>
          <a:prstGeom prst="rect">
            <a:avLst/>
          </a:prstGeom>
          <a:solidFill>
            <a:srgbClr val="7BCAD7"/>
          </a:solidFill>
          <a:ln>
            <a:solidFill>
              <a:srgbClr val="7BCA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7" name="Google Shape;306;p22">
            <a:extLst>
              <a:ext uri="{FF2B5EF4-FFF2-40B4-BE49-F238E27FC236}">
                <a16:creationId xmlns:a16="http://schemas.microsoft.com/office/drawing/2014/main" id="{31070E0B-A812-4E44-9978-96964E5D6D58}"/>
              </a:ext>
            </a:extLst>
          </p:cNvPr>
          <p:cNvGrpSpPr/>
          <p:nvPr/>
        </p:nvGrpSpPr>
        <p:grpSpPr>
          <a:xfrm>
            <a:off x="7014016" y="5704129"/>
            <a:ext cx="2794099" cy="965972"/>
            <a:chOff x="7014016" y="5704129"/>
            <a:chExt cx="2794099" cy="965972"/>
          </a:xfrm>
        </p:grpSpPr>
        <p:grpSp>
          <p:nvGrpSpPr>
            <p:cNvPr id="28" name="Google Shape;307;p22">
              <a:extLst>
                <a:ext uri="{FF2B5EF4-FFF2-40B4-BE49-F238E27FC236}">
                  <a16:creationId xmlns:a16="http://schemas.microsoft.com/office/drawing/2014/main" id="{4C4E9661-EE22-4902-B5A1-A9D96D2F090A}"/>
                </a:ext>
              </a:extLst>
            </p:cNvPr>
            <p:cNvGrpSpPr/>
            <p:nvPr/>
          </p:nvGrpSpPr>
          <p:grpSpPr>
            <a:xfrm>
              <a:off x="7745855" y="5850911"/>
              <a:ext cx="1295507" cy="819190"/>
              <a:chOff x="7679086" y="5914482"/>
              <a:chExt cx="1295507" cy="819190"/>
            </a:xfrm>
          </p:grpSpPr>
          <p:pic>
            <p:nvPicPr>
              <p:cNvPr id="31" name="Google Shape;308;p22">
                <a:extLst>
                  <a:ext uri="{FF2B5EF4-FFF2-40B4-BE49-F238E27FC236}">
                    <a16:creationId xmlns:a16="http://schemas.microsoft.com/office/drawing/2014/main" id="{1120A073-37CF-4153-B7A6-C3626D6CBD06}"/>
                  </a:ext>
                </a:extLst>
              </p:cNvPr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7679086" y="5914482"/>
                <a:ext cx="563385" cy="81751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2" name="Google Shape;309;p22">
                <a:extLst>
                  <a:ext uri="{FF2B5EF4-FFF2-40B4-BE49-F238E27FC236}">
                    <a16:creationId xmlns:a16="http://schemas.microsoft.com/office/drawing/2014/main" id="{15243CC7-D10F-43F6-971F-B1440B5C8024}"/>
                  </a:ext>
                </a:extLst>
              </p:cNvPr>
              <p:cNvPicPr preferRelativeResize="0"/>
              <p:nvPr/>
            </p:nvPicPr>
            <p:blipFill rotWithShape="1">
              <a:blip r:embed="rId8">
                <a:alphaModFix/>
              </a:blip>
              <a:srcRect/>
              <a:stretch/>
            </p:blipFill>
            <p:spPr>
              <a:xfrm>
                <a:off x="8393445" y="5914482"/>
                <a:ext cx="581148" cy="81919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9" name="Google Shape;310;p22">
              <a:extLst>
                <a:ext uri="{FF2B5EF4-FFF2-40B4-BE49-F238E27FC236}">
                  <a16:creationId xmlns:a16="http://schemas.microsoft.com/office/drawing/2014/main" id="{499706C8-9D6D-4790-9581-2DBE6E7E7608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7014016" y="5850911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" name="Google Shape;311;p22">
              <a:extLst>
                <a:ext uri="{FF2B5EF4-FFF2-40B4-BE49-F238E27FC236}">
                  <a16:creationId xmlns:a16="http://schemas.microsoft.com/office/drawing/2014/main" id="{00B54244-F838-4B87-BC41-C603C6144EF5}"/>
                </a:ext>
              </a:extLst>
            </p:cNvPr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9174573" y="5704129"/>
              <a:ext cx="633542" cy="96429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3" name="Google Shape;141;p16">
            <a:extLst>
              <a:ext uri="{FF2B5EF4-FFF2-40B4-BE49-F238E27FC236}">
                <a16:creationId xmlns:a16="http://schemas.microsoft.com/office/drawing/2014/main" id="{EA9EB89D-2A91-4532-BAEB-66DCD8CC574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3688" t="94139"/>
          <a:stretch/>
        </p:blipFill>
        <p:spPr>
          <a:xfrm>
            <a:off x="5316070" y="6475918"/>
            <a:ext cx="4583579" cy="402944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직사각형 33">
            <a:extLst>
              <a:ext uri="{FF2B5EF4-FFF2-40B4-BE49-F238E27FC236}">
                <a16:creationId xmlns:a16="http://schemas.microsoft.com/office/drawing/2014/main" id="{92BF42E7-8913-4AE3-BE75-0FB96ECC3F62}"/>
              </a:ext>
            </a:extLst>
          </p:cNvPr>
          <p:cNvSpPr/>
          <p:nvPr/>
        </p:nvSpPr>
        <p:spPr>
          <a:xfrm>
            <a:off x="6936590" y="6482027"/>
            <a:ext cx="73930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200" b="1" dirty="0" err="1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Nogiron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7B6DE837-9D8F-4454-8895-B775E766542A}"/>
              </a:ext>
            </a:extLst>
          </p:cNvPr>
          <p:cNvSpPr/>
          <p:nvPr/>
        </p:nvSpPr>
        <p:spPr>
          <a:xfrm>
            <a:off x="7696011" y="6481372"/>
            <a:ext cx="691215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200" b="1" dirty="0" err="1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Ayol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DF801C61-CD72-466A-824A-92A1AACE5675}"/>
              </a:ext>
            </a:extLst>
          </p:cNvPr>
          <p:cNvSpPr/>
          <p:nvPr/>
        </p:nvSpPr>
        <p:spPr>
          <a:xfrm>
            <a:off x="8450725" y="6491920"/>
            <a:ext cx="633542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Katta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8A5795D9-B934-4B99-B797-16C823787EB0}"/>
              </a:ext>
            </a:extLst>
          </p:cNvPr>
          <p:cNvSpPr/>
          <p:nvPr/>
        </p:nvSpPr>
        <p:spPr>
          <a:xfrm>
            <a:off x="8939464" y="6440755"/>
            <a:ext cx="1099724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b="1" dirty="0">
                <a:solidFill>
                  <a:srgbClr val="005A8D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Chet </a:t>
            </a:r>
            <a:r>
              <a:rPr lang="en-US" altLang="ko-KR" b="1" dirty="0" err="1">
                <a:solidFill>
                  <a:srgbClr val="005A8D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ellik</a:t>
            </a:r>
            <a:endParaRPr lang="en-US" altLang="ko-KR" sz="5400" b="1" cap="none" spc="0" dirty="0">
              <a:ln w="0"/>
              <a:solidFill>
                <a:srgbClr val="005A8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2CCBC95B-A613-4065-9D2F-6F6AA85CB868}"/>
              </a:ext>
            </a:extLst>
          </p:cNvPr>
          <p:cNvSpPr/>
          <p:nvPr/>
        </p:nvSpPr>
        <p:spPr>
          <a:xfrm>
            <a:off x="7657634" y="522181"/>
            <a:ext cx="1974480" cy="701497"/>
          </a:xfrm>
          <a:prstGeom prst="rect">
            <a:avLst/>
          </a:prstGeom>
          <a:solidFill>
            <a:srgbClr val="7BCAD7"/>
          </a:solidFill>
          <a:ln>
            <a:solidFill>
              <a:srgbClr val="7BCA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9" name="그림 14">
            <a:extLst>
              <a:ext uri="{FF2B5EF4-FFF2-40B4-BE49-F238E27FC236}">
                <a16:creationId xmlns:a16="http://schemas.microsoft.com/office/drawing/2014/main" id="{E08D5A1B-3316-4F00-901E-1D295EFA199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230667" y="621394"/>
            <a:ext cx="1250790" cy="629140"/>
          </a:xfrm>
          <a:prstGeom prst="rect">
            <a:avLst/>
          </a:prstGeom>
        </p:spPr>
      </p:pic>
      <p:pic>
        <p:nvPicPr>
          <p:cNvPr id="40" name="그림 15">
            <a:extLst>
              <a:ext uri="{FF2B5EF4-FFF2-40B4-BE49-F238E27FC236}">
                <a16:creationId xmlns:a16="http://schemas.microsoft.com/office/drawing/2014/main" id="{5A514355-CA9D-44E9-8B4F-5CEBD4C1D6A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050" y="615728"/>
            <a:ext cx="1661012" cy="653860"/>
          </a:xfrm>
          <a:prstGeom prst="rect">
            <a:avLst/>
          </a:prstGeom>
        </p:spPr>
      </p:pic>
    </p:spTree>
  </p:cSld>
  <p:clrMapOvr>
    <a:masterClrMapping/>
  </p:clrMapOvr>
  <p:transition spd="med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58" y="0"/>
            <a:ext cx="9897192" cy="6875463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20"/>
          <p:cNvSpPr txBox="1">
            <a:spLocks noGrp="1"/>
          </p:cNvSpPr>
          <p:nvPr>
            <p:ph type="sldNum" idx="12"/>
          </p:nvPr>
        </p:nvSpPr>
        <p:spPr>
          <a:xfrm>
            <a:off x="3835717" y="6447668"/>
            <a:ext cx="2228215" cy="36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6</a:t>
            </a:r>
            <a:endParaRPr/>
          </a:p>
        </p:txBody>
      </p:sp>
      <p:sp>
        <p:nvSpPr>
          <p:cNvPr id="232" name="Google Shape;232;p20"/>
          <p:cNvSpPr/>
          <p:nvPr/>
        </p:nvSpPr>
        <p:spPr>
          <a:xfrm>
            <a:off x="308301" y="208013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26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20"/>
          <p:cNvSpPr/>
          <p:nvPr/>
        </p:nvSpPr>
        <p:spPr>
          <a:xfrm>
            <a:off x="856192" y="208013"/>
            <a:ext cx="618820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 dirty="0">
                <a:solidFill>
                  <a:srgbClr val="002060"/>
                </a:solidFill>
                <a:latin typeface="Malgun Gothic"/>
                <a:ea typeface="Malgun Gothic"/>
                <a:cs typeface="Malgun Gothic"/>
                <a:sym typeface="Malgun Gothic"/>
              </a:rPr>
              <a:t>119 </a:t>
            </a:r>
            <a:r>
              <a:rPr lang="en-US" sz="2700" b="1" dirty="0" err="1">
                <a:solidFill>
                  <a:srgbClr val="002060"/>
                </a:solidFill>
                <a:latin typeface="Malgun Gothic"/>
                <a:ea typeface="Malgun Gothic"/>
                <a:cs typeface="Malgun Gothic"/>
                <a:sym typeface="Malgun Gothic"/>
              </a:rPr>
              <a:t>raqamiga</a:t>
            </a:r>
            <a:r>
              <a:rPr lang="en-US" sz="2700" b="1" dirty="0">
                <a:solidFill>
                  <a:srgbClr val="002060"/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Malgun Gothic"/>
                <a:ea typeface="Malgun Gothic"/>
                <a:cs typeface="Malgun Gothic"/>
                <a:sym typeface="Malgun Gothic"/>
              </a:rPr>
              <a:t>qo'ng'iroq</a:t>
            </a:r>
            <a:r>
              <a:rPr lang="en-US" sz="2700" b="1" dirty="0">
                <a:solidFill>
                  <a:srgbClr val="002060"/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Malgun Gothic"/>
                <a:ea typeface="Malgun Gothic"/>
                <a:cs typeface="Malgun Gothic"/>
                <a:sym typeface="Malgun Gothic"/>
              </a:rPr>
              <a:t>qiling</a:t>
            </a:r>
            <a:endParaRPr lang="en-US" sz="2700" b="1" i="0" u="none" strike="noStrike" cap="none" dirty="0">
              <a:solidFill>
                <a:srgbClr val="00206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pic>
        <p:nvPicPr>
          <p:cNvPr id="234" name="Google Shape;234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00603" y="2880418"/>
            <a:ext cx="5168284" cy="29040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35" name="Google Shape;235;p20"/>
          <p:cNvSpPr/>
          <p:nvPr/>
        </p:nvSpPr>
        <p:spPr>
          <a:xfrm>
            <a:off x="868977" y="1920262"/>
            <a:ext cx="8288056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150000"/>
              </a:lnSpc>
            </a:pP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1) </a:t>
            </a:r>
            <a:r>
              <a:rPr lang="en-U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Tarjimon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xizmati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provayderi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orqali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uchinchi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tomon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tarjimon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xizmatiga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ulaning</a:t>
            </a:r>
            <a:endParaRPr lang="en-US" sz="1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>
              <a:lnSpc>
                <a:spcPct val="150000"/>
              </a:lnSpc>
            </a:pP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2) </a:t>
            </a:r>
            <a:r>
              <a:rPr lang="en-U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Videomuloqot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/ 119 </a:t>
            </a:r>
            <a:r>
              <a:rPr lang="en-U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raqamiga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kiritish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kifoya</a:t>
            </a:r>
            <a:endParaRPr sz="16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9AACFE9A-1B2F-47D5-9051-6C01E4D13EE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241929" y="529584"/>
            <a:ext cx="1250790" cy="629140"/>
          </a:xfrm>
          <a:prstGeom prst="rect">
            <a:avLst/>
          </a:prstGeom>
        </p:spPr>
      </p:pic>
      <p:grpSp>
        <p:nvGrpSpPr>
          <p:cNvPr id="49" name="Google Shape;306;p22">
            <a:extLst>
              <a:ext uri="{FF2B5EF4-FFF2-40B4-BE49-F238E27FC236}">
                <a16:creationId xmlns:a16="http://schemas.microsoft.com/office/drawing/2014/main" id="{1536BC7B-3330-4E48-BCC5-990CCA74E92D}"/>
              </a:ext>
            </a:extLst>
          </p:cNvPr>
          <p:cNvGrpSpPr/>
          <p:nvPr/>
        </p:nvGrpSpPr>
        <p:grpSpPr>
          <a:xfrm>
            <a:off x="7014016" y="5704129"/>
            <a:ext cx="2794099" cy="965972"/>
            <a:chOff x="7014016" y="5704129"/>
            <a:chExt cx="2794099" cy="965972"/>
          </a:xfrm>
        </p:grpSpPr>
        <p:grpSp>
          <p:nvGrpSpPr>
            <p:cNvPr id="50" name="Google Shape;307;p22">
              <a:extLst>
                <a:ext uri="{FF2B5EF4-FFF2-40B4-BE49-F238E27FC236}">
                  <a16:creationId xmlns:a16="http://schemas.microsoft.com/office/drawing/2014/main" id="{2DB15E0B-1C61-4A43-AE41-4FDE6A9F9822}"/>
                </a:ext>
              </a:extLst>
            </p:cNvPr>
            <p:cNvGrpSpPr/>
            <p:nvPr/>
          </p:nvGrpSpPr>
          <p:grpSpPr>
            <a:xfrm>
              <a:off x="7745855" y="5850911"/>
              <a:ext cx="1295507" cy="819190"/>
              <a:chOff x="7679086" y="5914482"/>
              <a:chExt cx="1295507" cy="819190"/>
            </a:xfrm>
          </p:grpSpPr>
          <p:pic>
            <p:nvPicPr>
              <p:cNvPr id="53" name="Google Shape;308;p22">
                <a:extLst>
                  <a:ext uri="{FF2B5EF4-FFF2-40B4-BE49-F238E27FC236}">
                    <a16:creationId xmlns:a16="http://schemas.microsoft.com/office/drawing/2014/main" id="{5FC61830-E21A-4CFF-9E17-6AF9651CE8E5}"/>
                  </a:ext>
                </a:extLst>
              </p:cNvPr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7679086" y="5914482"/>
                <a:ext cx="563385" cy="81751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4" name="Google Shape;309;p22">
                <a:extLst>
                  <a:ext uri="{FF2B5EF4-FFF2-40B4-BE49-F238E27FC236}">
                    <a16:creationId xmlns:a16="http://schemas.microsoft.com/office/drawing/2014/main" id="{92FB9FAE-E299-4947-B1A5-0B4CF78F5966}"/>
                  </a:ext>
                </a:extLst>
              </p:cNvPr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8393445" y="5914482"/>
                <a:ext cx="581148" cy="81919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51" name="Google Shape;310;p22">
              <a:extLst>
                <a:ext uri="{FF2B5EF4-FFF2-40B4-BE49-F238E27FC236}">
                  <a16:creationId xmlns:a16="http://schemas.microsoft.com/office/drawing/2014/main" id="{24195D58-679E-41A2-966C-80B9D1002168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7014016" y="5850911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" name="Google Shape;311;p22">
              <a:extLst>
                <a:ext uri="{FF2B5EF4-FFF2-40B4-BE49-F238E27FC236}">
                  <a16:creationId xmlns:a16="http://schemas.microsoft.com/office/drawing/2014/main" id="{BFD0B844-559A-46AD-A2D8-2C31D715757A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9174573" y="5704129"/>
              <a:ext cx="633542" cy="96429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5" name="Google Shape;141;p16">
            <a:extLst>
              <a:ext uri="{FF2B5EF4-FFF2-40B4-BE49-F238E27FC236}">
                <a16:creationId xmlns:a16="http://schemas.microsoft.com/office/drawing/2014/main" id="{146FBB22-4F59-49AD-84F9-C893CF17B7E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3688" t="94139"/>
          <a:stretch/>
        </p:blipFill>
        <p:spPr>
          <a:xfrm>
            <a:off x="5316070" y="6475918"/>
            <a:ext cx="4583579" cy="402944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직사각형 55">
            <a:extLst>
              <a:ext uri="{FF2B5EF4-FFF2-40B4-BE49-F238E27FC236}">
                <a16:creationId xmlns:a16="http://schemas.microsoft.com/office/drawing/2014/main" id="{9B73F866-B866-4B18-B396-851CB1E77634}"/>
              </a:ext>
            </a:extLst>
          </p:cNvPr>
          <p:cNvSpPr/>
          <p:nvPr/>
        </p:nvSpPr>
        <p:spPr>
          <a:xfrm>
            <a:off x="6936590" y="6482027"/>
            <a:ext cx="73930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200" b="1" dirty="0" err="1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Nogiron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7" name="직사각형 56">
            <a:extLst>
              <a:ext uri="{FF2B5EF4-FFF2-40B4-BE49-F238E27FC236}">
                <a16:creationId xmlns:a16="http://schemas.microsoft.com/office/drawing/2014/main" id="{721E41E7-8741-4D38-AC8F-1FD66AAD7D13}"/>
              </a:ext>
            </a:extLst>
          </p:cNvPr>
          <p:cNvSpPr/>
          <p:nvPr/>
        </p:nvSpPr>
        <p:spPr>
          <a:xfrm>
            <a:off x="7696011" y="6481372"/>
            <a:ext cx="691215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200" b="1" dirty="0" err="1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Ayol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8" name="직사각형 57">
            <a:extLst>
              <a:ext uri="{FF2B5EF4-FFF2-40B4-BE49-F238E27FC236}">
                <a16:creationId xmlns:a16="http://schemas.microsoft.com/office/drawing/2014/main" id="{41ABB963-D3CD-4353-A68F-F7BC98488BCF}"/>
              </a:ext>
            </a:extLst>
          </p:cNvPr>
          <p:cNvSpPr/>
          <p:nvPr/>
        </p:nvSpPr>
        <p:spPr>
          <a:xfrm>
            <a:off x="8450725" y="6491920"/>
            <a:ext cx="633542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Katta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9" name="직사각형 58">
            <a:extLst>
              <a:ext uri="{FF2B5EF4-FFF2-40B4-BE49-F238E27FC236}">
                <a16:creationId xmlns:a16="http://schemas.microsoft.com/office/drawing/2014/main" id="{4EC07730-7802-4F6C-A2BB-F4083C339477}"/>
              </a:ext>
            </a:extLst>
          </p:cNvPr>
          <p:cNvSpPr/>
          <p:nvPr/>
        </p:nvSpPr>
        <p:spPr>
          <a:xfrm>
            <a:off x="8939464" y="6440755"/>
            <a:ext cx="1099724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b="1" dirty="0">
                <a:solidFill>
                  <a:srgbClr val="005A8D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Chet </a:t>
            </a:r>
            <a:r>
              <a:rPr lang="en-US" altLang="ko-KR" b="1" dirty="0" err="1">
                <a:solidFill>
                  <a:srgbClr val="005A8D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ellik</a:t>
            </a:r>
            <a:endParaRPr lang="en-US" altLang="ko-KR" sz="5400" b="1" cap="none" spc="0" dirty="0">
              <a:ln w="0"/>
              <a:solidFill>
                <a:srgbClr val="005A8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0" name="직사각형 59">
            <a:extLst>
              <a:ext uri="{FF2B5EF4-FFF2-40B4-BE49-F238E27FC236}">
                <a16:creationId xmlns:a16="http://schemas.microsoft.com/office/drawing/2014/main" id="{23CA2310-9FEC-4AD4-AAFB-27E970EFAB04}"/>
              </a:ext>
            </a:extLst>
          </p:cNvPr>
          <p:cNvSpPr/>
          <p:nvPr/>
        </p:nvSpPr>
        <p:spPr>
          <a:xfrm>
            <a:off x="7657634" y="522181"/>
            <a:ext cx="1974480" cy="701497"/>
          </a:xfrm>
          <a:prstGeom prst="rect">
            <a:avLst/>
          </a:prstGeom>
          <a:solidFill>
            <a:srgbClr val="7BCAD7"/>
          </a:solidFill>
          <a:ln>
            <a:solidFill>
              <a:srgbClr val="7BCA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1" name="그림 14">
            <a:extLst>
              <a:ext uri="{FF2B5EF4-FFF2-40B4-BE49-F238E27FC236}">
                <a16:creationId xmlns:a16="http://schemas.microsoft.com/office/drawing/2014/main" id="{358E94DF-6F5A-42E9-8748-D945D89FD25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230667" y="621394"/>
            <a:ext cx="1250790" cy="629140"/>
          </a:xfrm>
          <a:prstGeom prst="rect">
            <a:avLst/>
          </a:prstGeom>
        </p:spPr>
      </p:pic>
      <p:pic>
        <p:nvPicPr>
          <p:cNvPr id="62" name="그림 15">
            <a:extLst>
              <a:ext uri="{FF2B5EF4-FFF2-40B4-BE49-F238E27FC236}">
                <a16:creationId xmlns:a16="http://schemas.microsoft.com/office/drawing/2014/main" id="{1AB2FA02-2C7E-4BB3-A993-A3B8B8F5CDF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050" y="615728"/>
            <a:ext cx="1661012" cy="653860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60575C2B-C4B3-4BE4-BE84-BF8151F269E1}"/>
              </a:ext>
            </a:extLst>
          </p:cNvPr>
          <p:cNvSpPr/>
          <p:nvPr/>
        </p:nvSpPr>
        <p:spPr>
          <a:xfrm>
            <a:off x="1945341" y="1493940"/>
            <a:ext cx="5730555" cy="419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altLang="ko-KR" sz="1600" b="1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Koreys</a:t>
            </a:r>
            <a:r>
              <a:rPr lang="en-CA" altLang="ko-KR" sz="16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CA" altLang="ko-KR" sz="1600" b="1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tilida</a:t>
            </a:r>
            <a:r>
              <a:rPr lang="en-CA" altLang="ko-KR" sz="16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CA" altLang="ko-KR" sz="1600" b="1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so'zlasha</a:t>
            </a:r>
            <a:r>
              <a:rPr lang="en-CA" altLang="ko-KR" sz="16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CA" altLang="ko-KR" sz="1600" b="1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olmaganingizda</a:t>
            </a:r>
            <a:r>
              <a:rPr lang="en-CA" altLang="ko-KR" sz="16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119 </a:t>
            </a:r>
            <a:r>
              <a:rPr lang="en-CA" altLang="ko-KR" sz="1600" b="1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raqamga</a:t>
            </a:r>
            <a:r>
              <a:rPr lang="en-CA" altLang="ko-KR" sz="16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CA" altLang="ko-KR" sz="1600" b="1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solishtirish</a:t>
            </a:r>
            <a:endParaRPr lang="en-CA" altLang="ko-KR" sz="1600" b="1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9" y="-1395"/>
            <a:ext cx="9897192" cy="687546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1" name="Google Shape;241;p21"/>
          <p:cNvGrpSpPr/>
          <p:nvPr/>
        </p:nvGrpSpPr>
        <p:grpSpPr>
          <a:xfrm>
            <a:off x="1285172" y="1551703"/>
            <a:ext cx="4806315" cy="1569720"/>
            <a:chOff x="1250315" y="1675936"/>
            <a:chExt cx="4806315" cy="1569720"/>
          </a:xfrm>
        </p:grpSpPr>
        <p:sp>
          <p:nvSpPr>
            <p:cNvPr id="242" name="Google Shape;242;p21"/>
            <p:cNvSpPr/>
            <p:nvPr/>
          </p:nvSpPr>
          <p:spPr>
            <a:xfrm>
              <a:off x="3061335" y="1675936"/>
              <a:ext cx="1066800" cy="15697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600" b="0" i="0" u="none" strike="noStrike" cap="none">
                  <a:solidFill>
                    <a:srgbClr val="FFD966"/>
                  </a:solidFill>
                  <a:latin typeface="Calibri"/>
                  <a:ea typeface="Calibri"/>
                  <a:cs typeface="Calibri"/>
                  <a:sym typeface="Calibri"/>
                </a:rPr>
                <a:t>“</a:t>
              </a:r>
              <a:endParaRPr sz="9600" b="0" i="0" u="none" strike="noStrike" cap="none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43" name="Google Shape;243;p21"/>
            <p:cNvGrpSpPr/>
            <p:nvPr/>
          </p:nvGrpSpPr>
          <p:grpSpPr>
            <a:xfrm>
              <a:off x="1250315" y="2203450"/>
              <a:ext cx="4806315" cy="0"/>
              <a:chOff x="1250315" y="2203450"/>
              <a:chExt cx="4806315" cy="0"/>
            </a:xfrm>
          </p:grpSpPr>
          <p:cxnSp>
            <p:nvCxnSpPr>
              <p:cNvPr id="244" name="Google Shape;244;p21"/>
              <p:cNvCxnSpPr/>
              <p:nvPr/>
            </p:nvCxnSpPr>
            <p:spPr>
              <a:xfrm>
                <a:off x="1250315" y="2203450"/>
                <a:ext cx="192849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45" name="Google Shape;245;p21"/>
              <p:cNvCxnSpPr/>
              <p:nvPr/>
            </p:nvCxnSpPr>
            <p:spPr>
              <a:xfrm>
                <a:off x="4128135" y="2203450"/>
                <a:ext cx="192849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grpSp>
        <p:nvGrpSpPr>
          <p:cNvPr id="246" name="Google Shape;246;p21"/>
          <p:cNvGrpSpPr/>
          <p:nvPr/>
        </p:nvGrpSpPr>
        <p:grpSpPr>
          <a:xfrm>
            <a:off x="1231137" y="4079612"/>
            <a:ext cx="4737304" cy="1569720"/>
            <a:chOff x="1250315" y="5808396"/>
            <a:chExt cx="4737304" cy="1569720"/>
          </a:xfrm>
        </p:grpSpPr>
        <p:sp>
          <p:nvSpPr>
            <p:cNvPr id="247" name="Google Shape;247;p21"/>
            <p:cNvSpPr/>
            <p:nvPr/>
          </p:nvSpPr>
          <p:spPr>
            <a:xfrm rot="10800000" flipH="1">
              <a:off x="3178097" y="5808396"/>
              <a:ext cx="1066800" cy="15697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600" b="0" i="0" u="none" strike="noStrike" cap="none">
                  <a:solidFill>
                    <a:srgbClr val="FFD966"/>
                  </a:solidFill>
                  <a:latin typeface="Calibri"/>
                  <a:ea typeface="Calibri"/>
                  <a:cs typeface="Calibri"/>
                  <a:sym typeface="Calibri"/>
                </a:rPr>
                <a:t>“</a:t>
              </a:r>
              <a:endParaRPr sz="9600" b="0" i="0" u="none" strike="noStrike" cap="none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48" name="Google Shape;248;p21"/>
            <p:cNvGrpSpPr/>
            <p:nvPr/>
          </p:nvGrpSpPr>
          <p:grpSpPr>
            <a:xfrm>
              <a:off x="1250315" y="6950602"/>
              <a:ext cx="4737304" cy="0"/>
              <a:chOff x="1250315" y="6950602"/>
              <a:chExt cx="4737304" cy="0"/>
            </a:xfrm>
          </p:grpSpPr>
          <p:cxnSp>
            <p:nvCxnSpPr>
              <p:cNvPr id="249" name="Google Shape;249;p21"/>
              <p:cNvCxnSpPr/>
              <p:nvPr/>
            </p:nvCxnSpPr>
            <p:spPr>
              <a:xfrm>
                <a:off x="1250315" y="6950602"/>
                <a:ext cx="192849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50" name="Google Shape;250;p21"/>
              <p:cNvCxnSpPr/>
              <p:nvPr/>
            </p:nvCxnSpPr>
            <p:spPr>
              <a:xfrm>
                <a:off x="4059124" y="6950602"/>
                <a:ext cx="192849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pic>
        <p:nvPicPr>
          <p:cNvPr id="251" name="Google Shape;251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36660" y="1607645"/>
            <a:ext cx="4380582" cy="4358661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21"/>
          <p:cNvSpPr/>
          <p:nvPr/>
        </p:nvSpPr>
        <p:spPr>
          <a:xfrm>
            <a:off x="723673" y="2336563"/>
            <a:ext cx="5811838" cy="258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150000"/>
              </a:lnSpc>
            </a:pPr>
            <a:r>
              <a:rPr lang="en-US" sz="1800" b="1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Yong'in</a:t>
            </a:r>
            <a:r>
              <a:rPr lang="en-US" sz="18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yoki</a:t>
            </a:r>
            <a:r>
              <a:rPr lang="en-US" sz="18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tabiiy</a:t>
            </a:r>
            <a:r>
              <a:rPr lang="en-US" sz="18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ofat</a:t>
            </a:r>
            <a:r>
              <a:rPr lang="en-US" sz="18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paytida</a:t>
            </a:r>
            <a:r>
              <a:rPr lang="en-US" sz="18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foydalanish</a:t>
            </a:r>
            <a:r>
              <a:rPr lang="en-US" sz="18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uchun</a:t>
            </a:r>
            <a:r>
              <a:rPr lang="en-US" sz="18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omon</a:t>
            </a:r>
            <a:r>
              <a:rPr lang="en-US" sz="18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qolish</a:t>
            </a:r>
            <a:r>
              <a:rPr lang="en-US" sz="18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bilan</a:t>
            </a:r>
            <a:r>
              <a:rPr lang="en-US" sz="18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bog'liq</a:t>
            </a:r>
            <a:r>
              <a:rPr lang="en-US" sz="18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so'zlar</a:t>
            </a:r>
            <a:r>
              <a:rPr lang="en-US" sz="18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va</a:t>
            </a:r>
            <a:r>
              <a:rPr lang="en-US" sz="18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jumlalarni</a:t>
            </a:r>
            <a:r>
              <a:rPr lang="en-US" sz="18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bilish</a:t>
            </a:r>
            <a:r>
              <a:rPr lang="en-US" sz="18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kerak</a:t>
            </a:r>
            <a:endParaRPr lang="en-US" sz="1800" b="1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>
              <a:lnSpc>
                <a:spcPct val="150000"/>
              </a:lnSpc>
            </a:pPr>
            <a:r>
              <a:rPr lang="en-US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Shuni</a:t>
            </a: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unutmangki</a:t>
            </a: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favqulodda</a:t>
            </a: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vaziyatlarda</a:t>
            </a: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Koreyaning</a:t>
            </a: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o'z</a:t>
            </a: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vaqtida</a:t>
            </a: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yozgan</a:t>
            </a: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jumlalarining</a:t>
            </a: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faqat</a:t>
            </a: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bittasi</a:t>
            </a: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sizning</a:t>
            </a: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yaqinlaringiz</a:t>
            </a: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</a:t>
            </a: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atrofdagilarning</a:t>
            </a: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hayotini</a:t>
            </a: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saqlab</a:t>
            </a: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qolishi</a:t>
            </a: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mumkin</a:t>
            </a: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" name="그림 14">
            <a:extLst>
              <a:ext uri="{FF2B5EF4-FFF2-40B4-BE49-F238E27FC236}">
                <a16:creationId xmlns:a16="http://schemas.microsoft.com/office/drawing/2014/main" id="{88344C11-0F8E-41D1-B489-5C99CEE35BE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224006" y="520619"/>
            <a:ext cx="1250790" cy="629140"/>
          </a:xfrm>
          <a:prstGeom prst="rect">
            <a:avLst/>
          </a:prstGeom>
        </p:spPr>
      </p:pic>
      <p:grpSp>
        <p:nvGrpSpPr>
          <p:cNvPr id="42" name="Google Shape;306;p22">
            <a:extLst>
              <a:ext uri="{FF2B5EF4-FFF2-40B4-BE49-F238E27FC236}">
                <a16:creationId xmlns:a16="http://schemas.microsoft.com/office/drawing/2014/main" id="{E260AAEF-B30A-4940-A5E9-443A5293ABEF}"/>
              </a:ext>
            </a:extLst>
          </p:cNvPr>
          <p:cNvGrpSpPr/>
          <p:nvPr/>
        </p:nvGrpSpPr>
        <p:grpSpPr>
          <a:xfrm>
            <a:off x="7014016" y="5704129"/>
            <a:ext cx="2794099" cy="965972"/>
            <a:chOff x="7014016" y="5704129"/>
            <a:chExt cx="2794099" cy="965972"/>
          </a:xfrm>
        </p:grpSpPr>
        <p:grpSp>
          <p:nvGrpSpPr>
            <p:cNvPr id="43" name="Google Shape;307;p22">
              <a:extLst>
                <a:ext uri="{FF2B5EF4-FFF2-40B4-BE49-F238E27FC236}">
                  <a16:creationId xmlns:a16="http://schemas.microsoft.com/office/drawing/2014/main" id="{00144AF2-3E29-4C33-A39A-06268A05B16C}"/>
                </a:ext>
              </a:extLst>
            </p:cNvPr>
            <p:cNvGrpSpPr/>
            <p:nvPr/>
          </p:nvGrpSpPr>
          <p:grpSpPr>
            <a:xfrm>
              <a:off x="7745855" y="5850911"/>
              <a:ext cx="1295507" cy="819190"/>
              <a:chOff x="7679086" y="5914482"/>
              <a:chExt cx="1295507" cy="819190"/>
            </a:xfrm>
          </p:grpSpPr>
          <p:pic>
            <p:nvPicPr>
              <p:cNvPr id="46" name="Google Shape;308;p22">
                <a:extLst>
                  <a:ext uri="{FF2B5EF4-FFF2-40B4-BE49-F238E27FC236}">
                    <a16:creationId xmlns:a16="http://schemas.microsoft.com/office/drawing/2014/main" id="{B5BD7617-7ABA-41E7-A072-5C7A1BD88D34}"/>
                  </a:ext>
                </a:extLst>
              </p:cNvPr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7679086" y="5914482"/>
                <a:ext cx="563385" cy="81751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7" name="Google Shape;309;p22">
                <a:extLst>
                  <a:ext uri="{FF2B5EF4-FFF2-40B4-BE49-F238E27FC236}">
                    <a16:creationId xmlns:a16="http://schemas.microsoft.com/office/drawing/2014/main" id="{53AA6F1A-B17E-45EB-BD3E-FFC2FA397392}"/>
                  </a:ext>
                </a:extLst>
              </p:cNvPr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8393445" y="5914482"/>
                <a:ext cx="581148" cy="81919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44" name="Google Shape;310;p22">
              <a:extLst>
                <a:ext uri="{FF2B5EF4-FFF2-40B4-BE49-F238E27FC236}">
                  <a16:creationId xmlns:a16="http://schemas.microsoft.com/office/drawing/2014/main" id="{BC4B51B5-31F8-46CC-AB50-EC4BEF26533D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7014016" y="5850911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" name="Google Shape;311;p22">
              <a:extLst>
                <a:ext uri="{FF2B5EF4-FFF2-40B4-BE49-F238E27FC236}">
                  <a16:creationId xmlns:a16="http://schemas.microsoft.com/office/drawing/2014/main" id="{92FABE79-EF7F-432A-A5F3-41F00127D068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9174573" y="5704129"/>
              <a:ext cx="633542" cy="96429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8" name="Google Shape;141;p16">
            <a:extLst>
              <a:ext uri="{FF2B5EF4-FFF2-40B4-BE49-F238E27FC236}">
                <a16:creationId xmlns:a16="http://schemas.microsoft.com/office/drawing/2014/main" id="{F64ED3AB-E091-446D-964E-E91CEE49305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3688" t="94139"/>
          <a:stretch/>
        </p:blipFill>
        <p:spPr>
          <a:xfrm>
            <a:off x="5316070" y="6475918"/>
            <a:ext cx="4583579" cy="402944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직사각형 48">
            <a:extLst>
              <a:ext uri="{FF2B5EF4-FFF2-40B4-BE49-F238E27FC236}">
                <a16:creationId xmlns:a16="http://schemas.microsoft.com/office/drawing/2014/main" id="{B5DCA882-AE22-446B-B3B8-9A20874B46FD}"/>
              </a:ext>
            </a:extLst>
          </p:cNvPr>
          <p:cNvSpPr/>
          <p:nvPr/>
        </p:nvSpPr>
        <p:spPr>
          <a:xfrm>
            <a:off x="6936590" y="6482027"/>
            <a:ext cx="73930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200" b="1" dirty="0" err="1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Nogiron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0" name="직사각형 49">
            <a:extLst>
              <a:ext uri="{FF2B5EF4-FFF2-40B4-BE49-F238E27FC236}">
                <a16:creationId xmlns:a16="http://schemas.microsoft.com/office/drawing/2014/main" id="{90DBA3EF-23F4-4A9F-8C97-1F8AFF5086B6}"/>
              </a:ext>
            </a:extLst>
          </p:cNvPr>
          <p:cNvSpPr/>
          <p:nvPr/>
        </p:nvSpPr>
        <p:spPr>
          <a:xfrm>
            <a:off x="7696011" y="6481372"/>
            <a:ext cx="691215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200" b="1" dirty="0" err="1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Ayol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1F317CAA-5E53-4F37-BC27-DAF9836B3995}"/>
              </a:ext>
            </a:extLst>
          </p:cNvPr>
          <p:cNvSpPr/>
          <p:nvPr/>
        </p:nvSpPr>
        <p:spPr>
          <a:xfrm>
            <a:off x="8450725" y="6491920"/>
            <a:ext cx="633542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Katta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2" name="직사각형 51">
            <a:extLst>
              <a:ext uri="{FF2B5EF4-FFF2-40B4-BE49-F238E27FC236}">
                <a16:creationId xmlns:a16="http://schemas.microsoft.com/office/drawing/2014/main" id="{9A0E0613-0234-4D58-95A8-496DB1A5E6FD}"/>
              </a:ext>
            </a:extLst>
          </p:cNvPr>
          <p:cNvSpPr/>
          <p:nvPr/>
        </p:nvSpPr>
        <p:spPr>
          <a:xfrm>
            <a:off x="8939464" y="6440755"/>
            <a:ext cx="1099724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b="1" dirty="0">
                <a:solidFill>
                  <a:srgbClr val="005A8D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Chet </a:t>
            </a:r>
            <a:r>
              <a:rPr lang="en-US" altLang="ko-KR" b="1" dirty="0" err="1">
                <a:solidFill>
                  <a:srgbClr val="005A8D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ellik</a:t>
            </a:r>
            <a:endParaRPr lang="en-US" altLang="ko-KR" sz="5400" b="1" cap="none" spc="0" dirty="0">
              <a:ln w="0"/>
              <a:solidFill>
                <a:srgbClr val="005A8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3" name="직사각형 52">
            <a:extLst>
              <a:ext uri="{FF2B5EF4-FFF2-40B4-BE49-F238E27FC236}">
                <a16:creationId xmlns:a16="http://schemas.microsoft.com/office/drawing/2014/main" id="{E7203CAD-1571-4C39-AC07-9A6829797561}"/>
              </a:ext>
            </a:extLst>
          </p:cNvPr>
          <p:cNvSpPr/>
          <p:nvPr/>
        </p:nvSpPr>
        <p:spPr>
          <a:xfrm>
            <a:off x="7657634" y="522181"/>
            <a:ext cx="1974480" cy="701497"/>
          </a:xfrm>
          <a:prstGeom prst="rect">
            <a:avLst/>
          </a:prstGeom>
          <a:solidFill>
            <a:srgbClr val="7BCAD7"/>
          </a:solidFill>
          <a:ln>
            <a:solidFill>
              <a:srgbClr val="7BCA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4" name="그림 14">
            <a:extLst>
              <a:ext uri="{FF2B5EF4-FFF2-40B4-BE49-F238E27FC236}">
                <a16:creationId xmlns:a16="http://schemas.microsoft.com/office/drawing/2014/main" id="{D8E7D3E2-BD23-4BC3-AAAC-1CC9FE85555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230667" y="621394"/>
            <a:ext cx="1250790" cy="629140"/>
          </a:xfrm>
          <a:prstGeom prst="rect">
            <a:avLst/>
          </a:prstGeom>
        </p:spPr>
      </p:pic>
      <p:pic>
        <p:nvPicPr>
          <p:cNvPr id="55" name="그림 15">
            <a:extLst>
              <a:ext uri="{FF2B5EF4-FFF2-40B4-BE49-F238E27FC236}">
                <a16:creationId xmlns:a16="http://schemas.microsoft.com/office/drawing/2014/main" id="{88632E2C-106C-433A-BE2F-CC5C6C33D8B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050" y="615728"/>
            <a:ext cx="1661012" cy="653860"/>
          </a:xfrm>
          <a:prstGeom prst="rect">
            <a:avLst/>
          </a:prstGeom>
        </p:spPr>
      </p:pic>
      <p:sp>
        <p:nvSpPr>
          <p:cNvPr id="260" name="Google Shape;260;p21"/>
          <p:cNvSpPr/>
          <p:nvPr/>
        </p:nvSpPr>
        <p:spPr>
          <a:xfrm>
            <a:off x="1412141" y="244558"/>
            <a:ext cx="6794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sz="2000" b="1" i="0" u="none" strike="noStrike" cap="none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Yong'in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xavfsizligi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uchun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asosiy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 nuqta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56" name="Rectangle 31">
            <a:extLst>
              <a:ext uri="{FF2B5EF4-FFF2-40B4-BE49-F238E27FC236}">
                <a16:creationId xmlns:a16="http://schemas.microsoft.com/office/drawing/2014/main" id="{25E4AF38-D9FD-442D-8197-41D5F025CC58}"/>
              </a:ext>
            </a:extLst>
          </p:cNvPr>
          <p:cNvSpPr/>
          <p:nvPr/>
        </p:nvSpPr>
        <p:spPr>
          <a:xfrm>
            <a:off x="424582" y="304270"/>
            <a:ext cx="366798" cy="392357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600" b="1" dirty="0">
              <a:latin typeface="+mj-ea"/>
              <a:ea typeface="+mj-ea"/>
            </a:endParaRPr>
          </a:p>
        </p:txBody>
      </p:sp>
      <p:sp>
        <p:nvSpPr>
          <p:cNvPr id="57" name="직사각형 28">
            <a:extLst>
              <a:ext uri="{FF2B5EF4-FFF2-40B4-BE49-F238E27FC236}">
                <a16:creationId xmlns:a16="http://schemas.microsoft.com/office/drawing/2014/main" id="{B317EE2E-63E9-4BEF-A662-3ED8B1DFD8B3}"/>
              </a:ext>
            </a:extLst>
          </p:cNvPr>
          <p:cNvSpPr/>
          <p:nvPr/>
        </p:nvSpPr>
        <p:spPr>
          <a:xfrm>
            <a:off x="-2251885" y="291600"/>
            <a:ext cx="5697415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802"/>
              </a:spcAft>
              <a:defRPr lang="ko-KR" altLang="en-US"/>
            </a:pPr>
            <a:r>
              <a:rPr lang="en-US" altLang="ko-KR" sz="2800" b="1" spc="-300" dirty="0">
                <a:solidFill>
                  <a:schemeClr val="bg1"/>
                </a:solidFill>
                <a:latin typeface="+mj-ea"/>
                <a:ea typeface="+mj-ea"/>
                <a:cs typeface="맑은 고딕"/>
              </a:rPr>
              <a:t>*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897192" cy="687546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69960C61-4D01-45B6-AB01-4F399B9FE269}"/>
              </a:ext>
            </a:extLst>
          </p:cNvPr>
          <p:cNvSpPr/>
          <p:nvPr/>
        </p:nvSpPr>
        <p:spPr>
          <a:xfrm>
            <a:off x="7666599" y="546847"/>
            <a:ext cx="1974480" cy="701497"/>
          </a:xfrm>
          <a:prstGeom prst="rect">
            <a:avLst/>
          </a:prstGeom>
          <a:solidFill>
            <a:srgbClr val="7BCAD7"/>
          </a:solidFill>
          <a:ln>
            <a:solidFill>
              <a:srgbClr val="7BCA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14">
            <a:extLst>
              <a:ext uri="{FF2B5EF4-FFF2-40B4-BE49-F238E27FC236}">
                <a16:creationId xmlns:a16="http://schemas.microsoft.com/office/drawing/2014/main" id="{6C2A7E86-6F75-44E2-8014-6B90C7F0B1A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197111" y="529584"/>
            <a:ext cx="1250790" cy="629140"/>
          </a:xfrm>
          <a:prstGeom prst="rect">
            <a:avLst/>
          </a:prstGeom>
        </p:spPr>
      </p:pic>
      <p:pic>
        <p:nvPicPr>
          <p:cNvPr id="6" name="그림 15">
            <a:extLst>
              <a:ext uri="{FF2B5EF4-FFF2-40B4-BE49-F238E27FC236}">
                <a16:creationId xmlns:a16="http://schemas.microsoft.com/office/drawing/2014/main" id="{B7523B3C-6C25-4BF2-8645-CC93E2FB57D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494" y="523918"/>
            <a:ext cx="1661012" cy="653860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1B796513-14F3-4261-8F54-F5B15C9B774B}"/>
              </a:ext>
            </a:extLst>
          </p:cNvPr>
          <p:cNvSpPr/>
          <p:nvPr/>
        </p:nvSpPr>
        <p:spPr>
          <a:xfrm>
            <a:off x="7657634" y="522181"/>
            <a:ext cx="1974480" cy="701497"/>
          </a:xfrm>
          <a:prstGeom prst="rect">
            <a:avLst/>
          </a:prstGeom>
          <a:solidFill>
            <a:srgbClr val="7BCAD7"/>
          </a:solidFill>
          <a:ln>
            <a:solidFill>
              <a:srgbClr val="7BCA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" name="그림 14">
            <a:extLst>
              <a:ext uri="{FF2B5EF4-FFF2-40B4-BE49-F238E27FC236}">
                <a16:creationId xmlns:a16="http://schemas.microsoft.com/office/drawing/2014/main" id="{F891C677-BC80-4C81-ABAF-0E129807D75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230667" y="621394"/>
            <a:ext cx="1250790" cy="629140"/>
          </a:xfrm>
          <a:prstGeom prst="rect">
            <a:avLst/>
          </a:prstGeom>
        </p:spPr>
      </p:pic>
      <p:pic>
        <p:nvPicPr>
          <p:cNvPr id="10" name="그림 15">
            <a:extLst>
              <a:ext uri="{FF2B5EF4-FFF2-40B4-BE49-F238E27FC236}">
                <a16:creationId xmlns:a16="http://schemas.microsoft.com/office/drawing/2014/main" id="{AE36E970-8D34-47FE-AB2D-688834FB175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050" y="615728"/>
            <a:ext cx="1661012" cy="653860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27404009-4DF4-4725-9EF9-F188B18B0A3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0604" t="44293" r="3520"/>
          <a:stretch/>
        </p:blipFill>
        <p:spPr>
          <a:xfrm>
            <a:off x="1153271" y="2294964"/>
            <a:ext cx="7593107" cy="2038209"/>
          </a:xfrm>
          <a:prstGeom prst="rect">
            <a:avLst/>
          </a:prstGeom>
        </p:spPr>
      </p:pic>
      <p:sp>
        <p:nvSpPr>
          <p:cNvPr id="12" name="직사각형 11">
            <a:extLst>
              <a:ext uri="{FF2B5EF4-FFF2-40B4-BE49-F238E27FC236}">
                <a16:creationId xmlns:a16="http://schemas.microsoft.com/office/drawing/2014/main" id="{0478EC67-ADBD-4F17-844B-532BA57F0E46}"/>
              </a:ext>
            </a:extLst>
          </p:cNvPr>
          <p:cNvSpPr/>
          <p:nvPr/>
        </p:nvSpPr>
        <p:spPr>
          <a:xfrm>
            <a:off x="1153271" y="4185982"/>
            <a:ext cx="7537485" cy="5653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Yong'in</a:t>
            </a:r>
            <a:r>
              <a:rPr lang="ko-KR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ko-KR" alt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xavfsizligini</a:t>
            </a:r>
            <a:r>
              <a:rPr lang="ko-KR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ko-KR" alt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o’rganish</a:t>
            </a:r>
            <a:r>
              <a:rPr lang="ko-KR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ko-KR" alt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xavfsiz</a:t>
            </a:r>
            <a:r>
              <a:rPr lang="ko-KR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ko-KR" alt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jamiyat</a:t>
            </a:r>
            <a:r>
              <a:rPr lang="ko-KR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ko-KR" alt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va</a:t>
            </a:r>
            <a:r>
              <a:rPr lang="ko-KR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ko-KR" alt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baxtli</a:t>
            </a:r>
            <a:r>
              <a:rPr lang="ko-KR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ko-KR" alt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odamlarning</a:t>
            </a:r>
            <a:r>
              <a:rPr lang="ko-KR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ko-KR" alt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asosidir</a:t>
            </a:r>
            <a:endParaRPr lang="ko-KR" alt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36D19F63-577E-4AAD-8316-25004A25DEA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271" y="156657"/>
            <a:ext cx="589659" cy="728272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4" name="Google Shape;128;p15">
            <a:extLst>
              <a:ext uri="{FF2B5EF4-FFF2-40B4-BE49-F238E27FC236}">
                <a16:creationId xmlns:a16="http://schemas.microsoft.com/office/drawing/2014/main" id="{6BE22AAB-FEC4-4FB1-B8A9-ACF1C640ABBE}"/>
              </a:ext>
            </a:extLst>
          </p:cNvPr>
          <p:cNvSpPr/>
          <p:nvPr/>
        </p:nvSpPr>
        <p:spPr>
          <a:xfrm>
            <a:off x="1912229" y="252225"/>
            <a:ext cx="4585813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altLang="ja-JP" sz="2800" b="1" dirty="0" err="1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Sizni</a:t>
            </a:r>
            <a:r>
              <a:rPr lang="en-US" altLang="ja-JP" sz="28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ja-JP" sz="2800" b="1" dirty="0" err="1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qutqaradigan</a:t>
            </a:r>
            <a:r>
              <a:rPr lang="en-US" altLang="ja-JP" sz="28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ja-JP" sz="2800" b="1" dirty="0" err="1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so'z</a:t>
            </a:r>
            <a:endParaRPr lang="en-US" altLang="ja-JP" sz="2800" b="1" dirty="0">
              <a:solidFill>
                <a:srgbClr val="00206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</p:cSld>
  <p:clrMapOvr>
    <a:masterClrMapping/>
  </p:clrMapOvr>
  <p:transition spd="med">
    <p:push/>
  </p:transition>
</p:sld>
</file>

<file path=ppt/theme/theme1.xml><?xml version="1.0" encoding="utf-8"?>
<a:theme xmlns:a="http://schemas.openxmlformats.org/drawingml/2006/main" name="Office 테마">
  <a:themeElements>
    <a:clrScheme name="Office 테마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356</Words>
  <Application>Microsoft Office PowerPoint</Application>
  <PresentationFormat>사용자 지정</PresentationFormat>
  <Paragraphs>80</Paragraphs>
  <Slides>9</Slides>
  <Notes>9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7" baseType="lpstr">
      <vt:lpstr>Arial</vt:lpstr>
      <vt:lpstr>Arial Black</vt:lpstr>
      <vt:lpstr>Stardos Stencil</vt:lpstr>
      <vt:lpstr>Times New Roman</vt:lpstr>
      <vt:lpstr>Calibri</vt:lpstr>
      <vt:lpstr>맑은 고딕</vt:lpstr>
      <vt:lpstr>맑은 고딕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park</cp:lastModifiedBy>
  <cp:revision>20</cp:revision>
  <dcterms:modified xsi:type="dcterms:W3CDTF">2020-10-20T13:16:38Z</dcterms:modified>
</cp:coreProperties>
</file>